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4"/>
    <p:sldMasterId id="2147483648" r:id="rId5"/>
  </p:sldMasterIdLst>
  <p:notesMasterIdLst>
    <p:notesMasterId r:id="rId78"/>
  </p:notesMasterIdLst>
  <p:handoutMasterIdLst>
    <p:handoutMasterId r:id="rId79"/>
  </p:handoutMasterIdLst>
  <p:sldIdLst>
    <p:sldId id="256" r:id="rId6"/>
    <p:sldId id="558" r:id="rId7"/>
    <p:sldId id="557" r:id="rId8"/>
    <p:sldId id="259" r:id="rId9"/>
    <p:sldId id="257" r:id="rId10"/>
    <p:sldId id="559" r:id="rId11"/>
    <p:sldId id="468" r:id="rId12"/>
    <p:sldId id="469" r:id="rId13"/>
    <p:sldId id="471" r:id="rId14"/>
    <p:sldId id="470" r:id="rId15"/>
    <p:sldId id="283" r:id="rId16"/>
    <p:sldId id="561" r:id="rId17"/>
    <p:sldId id="562" r:id="rId18"/>
    <p:sldId id="262" r:id="rId19"/>
    <p:sldId id="563" r:id="rId20"/>
    <p:sldId id="263" r:id="rId21"/>
    <p:sldId id="264" r:id="rId22"/>
    <p:sldId id="265" r:id="rId23"/>
    <p:sldId id="266" r:id="rId24"/>
    <p:sldId id="267" r:id="rId25"/>
    <p:sldId id="268" r:id="rId26"/>
    <p:sldId id="269" r:id="rId27"/>
    <p:sldId id="270" r:id="rId28"/>
    <p:sldId id="271" r:id="rId29"/>
    <p:sldId id="272" r:id="rId30"/>
    <p:sldId id="273" r:id="rId31"/>
    <p:sldId id="472" r:id="rId32"/>
    <p:sldId id="564" r:id="rId33"/>
    <p:sldId id="279" r:id="rId34"/>
    <p:sldId id="379" r:id="rId35"/>
    <p:sldId id="391" r:id="rId36"/>
    <p:sldId id="565" r:id="rId37"/>
    <p:sldId id="465" r:id="rId38"/>
    <p:sldId id="466" r:id="rId39"/>
    <p:sldId id="467" r:id="rId40"/>
    <p:sldId id="567" r:id="rId41"/>
    <p:sldId id="566" r:id="rId42"/>
    <p:sldId id="394" r:id="rId43"/>
    <p:sldId id="297" r:id="rId44"/>
    <p:sldId id="298" r:id="rId45"/>
    <p:sldId id="299" r:id="rId46"/>
    <p:sldId id="300" r:id="rId47"/>
    <p:sldId id="301" r:id="rId48"/>
    <p:sldId id="312" r:id="rId49"/>
    <p:sldId id="313" r:id="rId50"/>
    <p:sldId id="314" r:id="rId51"/>
    <p:sldId id="315" r:id="rId52"/>
    <p:sldId id="321" r:id="rId53"/>
    <p:sldId id="322" r:id="rId54"/>
    <p:sldId id="323" r:id="rId55"/>
    <p:sldId id="324" r:id="rId56"/>
    <p:sldId id="325" r:id="rId57"/>
    <p:sldId id="395" r:id="rId58"/>
    <p:sldId id="570" r:id="rId59"/>
    <p:sldId id="569" r:id="rId60"/>
    <p:sldId id="329" r:id="rId61"/>
    <p:sldId id="571" r:id="rId62"/>
    <p:sldId id="463" r:id="rId63"/>
    <p:sldId id="476" r:id="rId64"/>
    <p:sldId id="555" r:id="rId65"/>
    <p:sldId id="556" r:id="rId66"/>
    <p:sldId id="427" r:id="rId67"/>
    <p:sldId id="474" r:id="rId68"/>
    <p:sldId id="457" r:id="rId69"/>
    <p:sldId id="456" r:id="rId70"/>
    <p:sldId id="568" r:id="rId71"/>
    <p:sldId id="572" r:id="rId72"/>
    <p:sldId id="477" r:id="rId73"/>
    <p:sldId id="573" r:id="rId74"/>
    <p:sldId id="479" r:id="rId75"/>
    <p:sldId id="473" r:id="rId76"/>
    <p:sldId id="554" r:id="rId77"/>
  </p:sldIdLst>
  <p:sldSz cx="12192000" cy="6858000"/>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lyer, Stephanie J. (CDC/CGH/DGHP)" initials="wig9" lastIdx="10" clrIdx="0">
    <p:extLst>
      <p:ext uri="{19B8F6BF-5375-455C-9EA6-DF929625EA0E}">
        <p15:presenceInfo xmlns:p15="http://schemas.microsoft.com/office/powerpoint/2012/main" userId="Salyer, Stephanie J. (CDC/CGH/DGHP)" providerId="None"/>
      </p:ext>
    </p:extLst>
  </p:cmAuthor>
  <p:cmAuthor id="2" name="nmq1" initials="nmq1" lastIdx="16" clrIdx="1">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7DF52B"/>
    <a:srgbClr val="E6F4DA"/>
    <a:srgbClr val="B9CDE5"/>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222DF8-3B00-49FE-A41E-721D64FBD49E}" v="127" dt="2023-06-09T09:58:42.799"/>
    <p1510:client id="{B122D292-6FD9-CE62-65B8-D686611E4777}" v="3" dt="2023-07-13T09:48:17.973"/>
    <p1510:client id="{E604BA9B-D379-0C35-1932-6873DD051C40}" v="783" dt="2023-06-11T06:50:18.603"/>
    <p1510:client id="{F927E266-F984-9DE9-07AC-B4B28D9891D3}" v="85" dt="2023-07-12T15:56:42.9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87" autoAdjust="0"/>
    <p:restoredTop sz="74283" autoAdjust="0"/>
  </p:normalViewPr>
  <p:slideViewPr>
    <p:cSldViewPr>
      <p:cViewPr varScale="1">
        <p:scale>
          <a:sx n="63" d="100"/>
          <a:sy n="63" d="100"/>
        </p:scale>
        <p:origin x="332" y="48"/>
      </p:cViewPr>
      <p:guideLst>
        <p:guide orient="horz" pos="2160"/>
        <p:guide pos="3840"/>
      </p:guideLst>
    </p:cSldViewPr>
  </p:slideViewPr>
  <p:outlineViewPr>
    <p:cViewPr>
      <p:scale>
        <a:sx n="33" d="100"/>
        <a:sy n="33" d="100"/>
      </p:scale>
      <p:origin x="53" y="40867"/>
    </p:cViewPr>
  </p:outlineViewPr>
  <p:notesTextViewPr>
    <p:cViewPr>
      <p:scale>
        <a:sx n="100" d="100"/>
        <a:sy n="100" d="100"/>
      </p:scale>
      <p:origin x="0" y="0"/>
    </p:cViewPr>
  </p:notesTextViewPr>
  <p:sorterViewPr>
    <p:cViewPr>
      <p:scale>
        <a:sx n="100" d="100"/>
        <a:sy n="100" d="100"/>
      </p:scale>
      <p:origin x="0" y="-11184"/>
    </p:cViewPr>
  </p:sorterViewPr>
  <p:notesViewPr>
    <p:cSldViewPr>
      <p:cViewPr varScale="1">
        <p:scale>
          <a:sx n="57" d="100"/>
          <a:sy n="57" d="100"/>
        </p:scale>
        <p:origin x="-1882" y="-91"/>
      </p:cViewPr>
      <p:guideLst>
        <p:guide orient="horz" pos="3127"/>
        <p:guide pos="210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handoutMaster" Target="handoutMasters/handoutMaster1.xml"/><Relationship Id="rId5" Type="http://schemas.openxmlformats.org/officeDocument/2006/relationships/slideMaster" Target="slideMasters/slideMaster2.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commentAuthors" Target="commentAuthors.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notesMaster" Target="notesMasters/notesMaster1.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microsoft.com/office/2018/10/relationships/authors" Target="authors.xml"/><Relationship Id="rId61" Type="http://schemas.openxmlformats.org/officeDocument/2006/relationships/slide" Target="slides/slide56.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80222DF8-3B00-49FE-A41E-721D64FBD49E}"/>
    <pc:docChg chg="undo custSel addSld delSld modSld modMainMaster modNotesMaster">
      <pc:chgData name="GOMEZ, Paula" userId="c93cf399-3ed7-4230-9282-8831e3fe5ae7" providerId="ADAL" clId="{80222DF8-3B00-49FE-A41E-721D64FBD49E}" dt="2023-06-09T09:59:14.324" v="1312" actId="1076"/>
      <pc:docMkLst>
        <pc:docMk/>
      </pc:docMkLst>
      <pc:sldChg chg="delSp modSp mod modClrScheme chgLayout modNotes">
        <pc:chgData name="GOMEZ, Paula" userId="c93cf399-3ed7-4230-9282-8831e3fe5ae7" providerId="ADAL" clId="{80222DF8-3B00-49FE-A41E-721D64FBD49E}" dt="2023-06-09T08:53:57.961" v="914" actId="27636"/>
        <pc:sldMkLst>
          <pc:docMk/>
          <pc:sldMk cId="633283712" sldId="256"/>
        </pc:sldMkLst>
        <pc:spChg chg="mod ord">
          <ac:chgData name="GOMEZ, Paula" userId="c93cf399-3ed7-4230-9282-8831e3fe5ae7" providerId="ADAL" clId="{80222DF8-3B00-49FE-A41E-721D64FBD49E}" dt="2023-06-09T07:49:09.520" v="100" actId="1076"/>
          <ac:spMkLst>
            <pc:docMk/>
            <pc:sldMk cId="633283712" sldId="256"/>
            <ac:spMk id="2" creationId="{00000000-0000-0000-0000-000000000000}"/>
          </ac:spMkLst>
        </pc:spChg>
        <pc:spChg chg="mod ord">
          <ac:chgData name="GOMEZ, Paula" userId="c93cf399-3ed7-4230-9282-8831e3fe5ae7" providerId="ADAL" clId="{80222DF8-3B00-49FE-A41E-721D64FBD49E}" dt="2023-06-09T08:53:57.961" v="914" actId="27636"/>
          <ac:spMkLst>
            <pc:docMk/>
            <pc:sldMk cId="633283712" sldId="256"/>
            <ac:spMk id="3" creationId="{00000000-0000-0000-0000-000000000000}"/>
          </ac:spMkLst>
        </pc:spChg>
        <pc:spChg chg="del mod">
          <ac:chgData name="GOMEZ, Paula" userId="c93cf399-3ed7-4230-9282-8831e3fe5ae7" providerId="ADAL" clId="{80222DF8-3B00-49FE-A41E-721D64FBD49E}" dt="2023-06-09T07:47:31.985" v="61" actId="478"/>
          <ac:spMkLst>
            <pc:docMk/>
            <pc:sldMk cId="633283712" sldId="256"/>
            <ac:spMk id="4" creationId="{00000000-0000-0000-0000-000000000000}"/>
          </ac:spMkLst>
        </pc:spChg>
        <pc:spChg chg="mod">
          <ac:chgData name="GOMEZ, Paula" userId="c93cf399-3ed7-4230-9282-8831e3fe5ae7" providerId="ADAL" clId="{80222DF8-3B00-49FE-A41E-721D64FBD49E}" dt="2023-06-09T07:49:26.929" v="106" actId="1076"/>
          <ac:spMkLst>
            <pc:docMk/>
            <pc:sldMk cId="633283712" sldId="256"/>
            <ac:spMk id="5" creationId="{DDFE056A-70FF-4347-82CF-A72DE89D4FFD}"/>
          </ac:spMkLst>
        </pc:spChg>
      </pc:sldChg>
      <pc:sldChg chg="addSp delSp modSp mod modClrScheme chgLayout modNotes">
        <pc:chgData name="GOMEZ, Paula" userId="c93cf399-3ed7-4230-9282-8831e3fe5ae7" providerId="ADAL" clId="{80222DF8-3B00-49FE-A41E-721D64FBD49E}" dt="2023-06-09T07:53:55.314" v="173" actId="11"/>
        <pc:sldMkLst>
          <pc:docMk/>
          <pc:sldMk cId="54071336" sldId="257"/>
        </pc:sldMkLst>
        <pc:spChg chg="add del mod ord">
          <ac:chgData name="GOMEZ, Paula" userId="c93cf399-3ed7-4230-9282-8831e3fe5ae7" providerId="ADAL" clId="{80222DF8-3B00-49FE-A41E-721D64FBD49E}" dt="2023-06-09T07:52:47.066" v="156" actId="478"/>
          <ac:spMkLst>
            <pc:docMk/>
            <pc:sldMk cId="54071336" sldId="257"/>
            <ac:spMk id="2" creationId="{7B7F9EA2-9474-4A53-B1E4-BED253927C55}"/>
          </ac:spMkLst>
        </pc:spChg>
        <pc:spChg chg="mod">
          <ac:chgData name="GOMEZ, Paula" userId="c93cf399-3ed7-4230-9282-8831e3fe5ae7" providerId="ADAL" clId="{80222DF8-3B00-49FE-A41E-721D64FBD49E}" dt="2023-06-09T07:53:55.314" v="173" actId="11"/>
          <ac:spMkLst>
            <pc:docMk/>
            <pc:sldMk cId="54071336" sldId="257"/>
            <ac:spMk id="3" creationId="{00000000-0000-0000-0000-000000000000}"/>
          </ac:spMkLst>
        </pc:spChg>
        <pc:spChg chg="mod ord">
          <ac:chgData name="GOMEZ, Paula" userId="c93cf399-3ed7-4230-9282-8831e3fe5ae7" providerId="ADAL" clId="{80222DF8-3B00-49FE-A41E-721D64FBD49E}" dt="2023-06-09T07:53:40.265" v="171" actId="1076"/>
          <ac:spMkLst>
            <pc:docMk/>
            <pc:sldMk cId="54071336" sldId="257"/>
            <ac:spMk id="4" creationId="{00000000-0000-0000-0000-000000000000}"/>
          </ac:spMkLst>
        </pc:spChg>
        <pc:spChg chg="del mod">
          <ac:chgData name="GOMEZ, Paula" userId="c93cf399-3ed7-4230-9282-8831e3fe5ae7" providerId="ADAL" clId="{80222DF8-3B00-49FE-A41E-721D64FBD49E}" dt="2023-06-09T07:53:17.911" v="160" actId="478"/>
          <ac:spMkLst>
            <pc:docMk/>
            <pc:sldMk cId="54071336" sldId="257"/>
            <ac:spMk id="6" creationId="{00000000-0000-0000-0000-000000000000}"/>
          </ac:spMkLst>
        </pc:spChg>
        <pc:spChg chg="del mod">
          <ac:chgData name="GOMEZ, Paula" userId="c93cf399-3ed7-4230-9282-8831e3fe5ae7" providerId="ADAL" clId="{80222DF8-3B00-49FE-A41E-721D64FBD49E}" dt="2023-06-09T07:53:19.018" v="161" actId="478"/>
          <ac:spMkLst>
            <pc:docMk/>
            <pc:sldMk cId="54071336" sldId="257"/>
            <ac:spMk id="29" creationId="{00000000-0000-0000-0000-000000000000}"/>
          </ac:spMkLst>
        </pc:spChg>
        <pc:spChg chg="del mod">
          <ac:chgData name="GOMEZ, Paula" userId="c93cf399-3ed7-4230-9282-8831e3fe5ae7" providerId="ADAL" clId="{80222DF8-3B00-49FE-A41E-721D64FBD49E}" dt="2023-06-09T07:53:19.992" v="162" actId="478"/>
          <ac:spMkLst>
            <pc:docMk/>
            <pc:sldMk cId="54071336" sldId="257"/>
            <ac:spMk id="30" creationId="{00000000-0000-0000-0000-000000000000}"/>
          </ac:spMkLst>
        </pc:spChg>
        <pc:spChg chg="del mod">
          <ac:chgData name="GOMEZ, Paula" userId="c93cf399-3ed7-4230-9282-8831e3fe5ae7" providerId="ADAL" clId="{80222DF8-3B00-49FE-A41E-721D64FBD49E}" dt="2023-06-09T07:53:20.752" v="164" actId="478"/>
          <ac:spMkLst>
            <pc:docMk/>
            <pc:sldMk cId="54071336" sldId="257"/>
            <ac:spMk id="31" creationId="{00000000-0000-0000-0000-000000000000}"/>
          </ac:spMkLst>
        </pc:spChg>
        <pc:spChg chg="del mod">
          <ac:chgData name="GOMEZ, Paula" userId="c93cf399-3ed7-4230-9282-8831e3fe5ae7" providerId="ADAL" clId="{80222DF8-3B00-49FE-A41E-721D64FBD49E}" dt="2023-06-09T07:53:21.471" v="165" actId="478"/>
          <ac:spMkLst>
            <pc:docMk/>
            <pc:sldMk cId="54071336" sldId="257"/>
            <ac:spMk id="32" creationId="{00000000-0000-0000-0000-000000000000}"/>
          </ac:spMkLst>
        </pc:spChg>
      </pc:sldChg>
      <pc:sldChg chg="modSp mod modClrScheme chgLayout modNotes">
        <pc:chgData name="GOMEZ, Paula" userId="c93cf399-3ed7-4230-9282-8831e3fe5ae7" providerId="ADAL" clId="{80222DF8-3B00-49FE-A41E-721D64FBD49E}" dt="2023-06-09T07:52:38.323" v="155" actId="113"/>
        <pc:sldMkLst>
          <pc:docMk/>
          <pc:sldMk cId="570606954" sldId="259"/>
        </pc:sldMkLst>
        <pc:spChg chg="mod ord">
          <ac:chgData name="GOMEZ, Paula" userId="c93cf399-3ed7-4230-9282-8831e3fe5ae7" providerId="ADAL" clId="{80222DF8-3B00-49FE-A41E-721D64FBD49E}" dt="2023-06-09T07:52:38.323" v="155" actId="113"/>
          <ac:spMkLst>
            <pc:docMk/>
            <pc:sldMk cId="570606954" sldId="259"/>
            <ac:spMk id="3" creationId="{00000000-0000-0000-0000-000000000000}"/>
          </ac:spMkLst>
        </pc:spChg>
        <pc:spChg chg="mod ord">
          <ac:chgData name="GOMEZ, Paula" userId="c93cf399-3ed7-4230-9282-8831e3fe5ae7" providerId="ADAL" clId="{80222DF8-3B00-49FE-A41E-721D64FBD49E}" dt="2023-06-09T07:51:53.449" v="113" actId="1076"/>
          <ac:spMkLst>
            <pc:docMk/>
            <pc:sldMk cId="570606954" sldId="259"/>
            <ac:spMk id="4" creationId="{00000000-0000-0000-0000-000000000000}"/>
          </ac:spMkLst>
        </pc:spChg>
      </pc:sldChg>
      <pc:sldChg chg="delSp modSp mod modClrScheme chgLayout modNotes">
        <pc:chgData name="GOMEZ, Paula" userId="c93cf399-3ed7-4230-9282-8831e3fe5ae7" providerId="ADAL" clId="{80222DF8-3B00-49FE-A41E-721D64FBD49E}" dt="2023-06-09T09:11:53.181" v="1040" actId="1076"/>
        <pc:sldMkLst>
          <pc:docMk/>
          <pc:sldMk cId="4071173974" sldId="262"/>
        </pc:sldMkLst>
        <pc:spChg chg="mod ord">
          <ac:chgData name="GOMEZ, Paula" userId="c93cf399-3ed7-4230-9282-8831e3fe5ae7" providerId="ADAL" clId="{80222DF8-3B00-49FE-A41E-721D64FBD49E}" dt="2023-06-09T09:11:53.181" v="1040" actId="1076"/>
          <ac:spMkLst>
            <pc:docMk/>
            <pc:sldMk cId="4071173974" sldId="262"/>
            <ac:spMk id="4" creationId="{00000000-0000-0000-0000-000000000000}"/>
          </ac:spMkLst>
        </pc:spChg>
        <pc:spChg chg="mod">
          <ac:chgData name="GOMEZ, Paula" userId="c93cf399-3ed7-4230-9282-8831e3fe5ae7" providerId="ADAL" clId="{80222DF8-3B00-49FE-A41E-721D64FBD49E}" dt="2023-06-09T09:02:29.733" v="960" actId="1076"/>
          <ac:spMkLst>
            <pc:docMk/>
            <pc:sldMk cId="4071173974" sldId="262"/>
            <ac:spMk id="7" creationId="{00000000-0000-0000-0000-000000000000}"/>
          </ac:spMkLst>
        </pc:spChg>
        <pc:spChg chg="mod">
          <ac:chgData name="GOMEZ, Paula" userId="c93cf399-3ed7-4230-9282-8831e3fe5ae7" providerId="ADAL" clId="{80222DF8-3B00-49FE-A41E-721D64FBD49E}" dt="2023-06-09T09:02:32.483" v="962" actId="1036"/>
          <ac:spMkLst>
            <pc:docMk/>
            <pc:sldMk cId="4071173974" sldId="262"/>
            <ac:spMk id="9" creationId="{00000000-0000-0000-0000-000000000000}"/>
          </ac:spMkLst>
        </pc:spChg>
        <pc:spChg chg="del mod">
          <ac:chgData name="GOMEZ, Paula" userId="c93cf399-3ed7-4230-9282-8831e3fe5ae7" providerId="ADAL" clId="{80222DF8-3B00-49FE-A41E-721D64FBD49E}" dt="2023-06-09T07:59:06.202" v="239" actId="478"/>
          <ac:spMkLst>
            <pc:docMk/>
            <pc:sldMk cId="4071173974" sldId="262"/>
            <ac:spMk id="30" creationId="{00000000-0000-0000-0000-000000000000}"/>
          </ac:spMkLst>
        </pc:spChg>
        <pc:spChg chg="mod">
          <ac:chgData name="GOMEZ, Paula" userId="c93cf399-3ed7-4230-9282-8831e3fe5ae7" providerId="ADAL" clId="{80222DF8-3B00-49FE-A41E-721D64FBD49E}" dt="2023-06-09T09:02:10.942" v="957" actId="2711"/>
          <ac:spMkLst>
            <pc:docMk/>
            <pc:sldMk cId="4071173974" sldId="262"/>
            <ac:spMk id="40" creationId="{00000000-0000-0000-0000-000000000000}"/>
          </ac:spMkLst>
        </pc:spChg>
        <pc:spChg chg="mod ord">
          <ac:chgData name="GOMEZ, Paula" userId="c93cf399-3ed7-4230-9282-8831e3fe5ae7" providerId="ADAL" clId="{80222DF8-3B00-49FE-A41E-721D64FBD49E}" dt="2023-06-09T07:59:12.375" v="241" actId="255"/>
          <ac:spMkLst>
            <pc:docMk/>
            <pc:sldMk cId="4071173974" sldId="262"/>
            <ac:spMk id="44" creationId="{00000000-0000-0000-0000-000000000000}"/>
          </ac:spMkLst>
        </pc:spChg>
        <pc:picChg chg="mod ord">
          <ac:chgData name="GOMEZ, Paula" userId="c93cf399-3ed7-4230-9282-8831e3fe5ae7" providerId="ADAL" clId="{80222DF8-3B00-49FE-A41E-721D64FBD49E}" dt="2023-06-09T07:54:28.677" v="174" actId="700"/>
          <ac:picMkLst>
            <pc:docMk/>
            <pc:sldMk cId="4071173974" sldId="262"/>
            <ac:picMk id="31" creationId="{00000000-0000-0000-0000-000000000000}"/>
          </ac:picMkLst>
        </pc:picChg>
      </pc:sldChg>
      <pc:sldChg chg="delSp modSp mod modClrScheme chgLayout modNotes">
        <pc:chgData name="GOMEZ, Paula" userId="c93cf399-3ed7-4230-9282-8831e3fe5ae7" providerId="ADAL" clId="{80222DF8-3B00-49FE-A41E-721D64FBD49E}" dt="2023-06-09T09:12:05.812" v="1042" actId="1076"/>
        <pc:sldMkLst>
          <pc:docMk/>
          <pc:sldMk cId="1416642709" sldId="263"/>
        </pc:sldMkLst>
        <pc:spChg chg="mod ord">
          <ac:chgData name="GOMEZ, Paula" userId="c93cf399-3ed7-4230-9282-8831e3fe5ae7" providerId="ADAL" clId="{80222DF8-3B00-49FE-A41E-721D64FBD49E}" dt="2023-06-09T09:12:05.812" v="1042" actId="1076"/>
          <ac:spMkLst>
            <pc:docMk/>
            <pc:sldMk cId="1416642709" sldId="263"/>
            <ac:spMk id="4" creationId="{00000000-0000-0000-0000-000000000000}"/>
          </ac:spMkLst>
        </pc:spChg>
        <pc:spChg chg="mod">
          <ac:chgData name="GOMEZ, Paula" userId="c93cf399-3ed7-4230-9282-8831e3fe5ae7" providerId="ADAL" clId="{80222DF8-3B00-49FE-A41E-721D64FBD49E}" dt="2023-06-09T09:02:41.455" v="967" actId="1036"/>
          <ac:spMkLst>
            <pc:docMk/>
            <pc:sldMk cId="1416642709" sldId="263"/>
            <ac:spMk id="10" creationId="{00000000-0000-0000-0000-000000000000}"/>
          </ac:spMkLst>
        </pc:spChg>
        <pc:spChg chg="mod">
          <ac:chgData name="GOMEZ, Paula" userId="c93cf399-3ed7-4230-9282-8831e3fe5ae7" providerId="ADAL" clId="{80222DF8-3B00-49FE-A41E-721D64FBD49E}" dt="2023-06-09T09:02:41.455" v="967" actId="1036"/>
          <ac:spMkLst>
            <pc:docMk/>
            <pc:sldMk cId="1416642709" sldId="263"/>
            <ac:spMk id="16" creationId="{00000000-0000-0000-0000-000000000000}"/>
          </ac:spMkLst>
        </pc:spChg>
        <pc:spChg chg="mod ord">
          <ac:chgData name="GOMEZ, Paula" userId="c93cf399-3ed7-4230-9282-8831e3fe5ae7" providerId="ADAL" clId="{80222DF8-3B00-49FE-A41E-721D64FBD49E}" dt="2023-06-09T08:00:20.785" v="254" actId="255"/>
          <ac:spMkLst>
            <pc:docMk/>
            <pc:sldMk cId="1416642709" sldId="263"/>
            <ac:spMk id="19" creationId="{00000000-0000-0000-0000-000000000000}"/>
          </ac:spMkLst>
        </pc:spChg>
        <pc:spChg chg="del mod">
          <ac:chgData name="GOMEZ, Paula" userId="c93cf399-3ed7-4230-9282-8831e3fe5ae7" providerId="ADAL" clId="{80222DF8-3B00-49FE-A41E-721D64FBD49E}" dt="2023-06-09T08:00:16.440" v="253" actId="478"/>
          <ac:spMkLst>
            <pc:docMk/>
            <pc:sldMk cId="1416642709" sldId="263"/>
            <ac:spMk id="20" creationId="{00000000-0000-0000-0000-000000000000}"/>
          </ac:spMkLst>
        </pc:spChg>
        <pc:spChg chg="mod">
          <ac:chgData name="GOMEZ, Paula" userId="c93cf399-3ed7-4230-9282-8831e3fe5ae7" providerId="ADAL" clId="{80222DF8-3B00-49FE-A41E-721D64FBD49E}" dt="2023-06-09T09:02:41.455" v="967" actId="1036"/>
          <ac:spMkLst>
            <pc:docMk/>
            <pc:sldMk cId="1416642709" sldId="263"/>
            <ac:spMk id="45" creationId="{00000000-0000-0000-0000-000000000000}"/>
          </ac:spMkLst>
        </pc:spChg>
        <pc:spChg chg="mod">
          <ac:chgData name="GOMEZ, Paula" userId="c93cf399-3ed7-4230-9282-8831e3fe5ae7" providerId="ADAL" clId="{80222DF8-3B00-49FE-A41E-721D64FBD49E}" dt="2023-06-09T09:02:41.455" v="967" actId="1036"/>
          <ac:spMkLst>
            <pc:docMk/>
            <pc:sldMk cId="1416642709" sldId="263"/>
            <ac:spMk id="48" creationId="{00000000-0000-0000-0000-000000000000}"/>
          </ac:spMkLst>
        </pc:spChg>
        <pc:spChg chg="mod">
          <ac:chgData name="GOMEZ, Paula" userId="c93cf399-3ed7-4230-9282-8831e3fe5ae7" providerId="ADAL" clId="{80222DF8-3B00-49FE-A41E-721D64FBD49E}" dt="2023-06-09T09:02:41.455" v="967" actId="1036"/>
          <ac:spMkLst>
            <pc:docMk/>
            <pc:sldMk cId="1416642709" sldId="263"/>
            <ac:spMk id="50" creationId="{00000000-0000-0000-0000-000000000000}"/>
          </ac:spMkLst>
        </pc:spChg>
        <pc:picChg chg="mod">
          <ac:chgData name="GOMEZ, Paula" userId="c93cf399-3ed7-4230-9282-8831e3fe5ae7" providerId="ADAL" clId="{80222DF8-3B00-49FE-A41E-721D64FBD49E}" dt="2023-06-09T09:02:41.455" v="967" actId="1036"/>
          <ac:picMkLst>
            <pc:docMk/>
            <pc:sldMk cId="1416642709" sldId="263"/>
            <ac:picMk id="9" creationId="{00000000-0000-0000-0000-000000000000}"/>
          </ac:picMkLst>
        </pc:picChg>
        <pc:picChg chg="mod">
          <ac:chgData name="GOMEZ, Paula" userId="c93cf399-3ed7-4230-9282-8831e3fe5ae7" providerId="ADAL" clId="{80222DF8-3B00-49FE-A41E-721D64FBD49E}" dt="2023-06-09T09:02:41.455" v="967" actId="1036"/>
          <ac:picMkLst>
            <pc:docMk/>
            <pc:sldMk cId="1416642709" sldId="263"/>
            <ac:picMk id="46" creationId="{00000000-0000-0000-0000-000000000000}"/>
          </ac:picMkLst>
        </pc:picChg>
        <pc:picChg chg="mod">
          <ac:chgData name="GOMEZ, Paula" userId="c93cf399-3ed7-4230-9282-8831e3fe5ae7" providerId="ADAL" clId="{80222DF8-3B00-49FE-A41E-721D64FBD49E}" dt="2023-06-09T09:02:41.455" v="967" actId="1036"/>
          <ac:picMkLst>
            <pc:docMk/>
            <pc:sldMk cId="1416642709" sldId="263"/>
            <ac:picMk id="47" creationId="{00000000-0000-0000-0000-000000000000}"/>
          </ac:picMkLst>
        </pc:picChg>
        <pc:picChg chg="mod">
          <ac:chgData name="GOMEZ, Paula" userId="c93cf399-3ed7-4230-9282-8831e3fe5ae7" providerId="ADAL" clId="{80222DF8-3B00-49FE-A41E-721D64FBD49E}" dt="2023-06-09T09:02:41.455" v="967" actId="1036"/>
          <ac:picMkLst>
            <pc:docMk/>
            <pc:sldMk cId="1416642709" sldId="263"/>
            <ac:picMk id="49" creationId="{00000000-0000-0000-0000-000000000000}"/>
          </ac:picMkLst>
        </pc:picChg>
      </pc:sldChg>
      <pc:sldChg chg="delSp modSp mod modClrScheme chgLayout modNotes">
        <pc:chgData name="GOMEZ, Paula" userId="c93cf399-3ed7-4230-9282-8831e3fe5ae7" providerId="ADAL" clId="{80222DF8-3B00-49FE-A41E-721D64FBD49E}" dt="2023-06-09T09:03:04.216" v="977" actId="1037"/>
        <pc:sldMkLst>
          <pc:docMk/>
          <pc:sldMk cId="3933271632" sldId="264"/>
        </pc:sldMkLst>
        <pc:spChg chg="mod ord">
          <ac:chgData name="GOMEZ, Paula" userId="c93cf399-3ed7-4230-9282-8831e3fe5ae7" providerId="ADAL" clId="{80222DF8-3B00-49FE-A41E-721D64FBD49E}" dt="2023-06-09T09:02:50.140" v="969" actId="1076"/>
          <ac:spMkLst>
            <pc:docMk/>
            <pc:sldMk cId="3933271632" sldId="264"/>
            <ac:spMk id="6" creationId="{00000000-0000-0000-0000-000000000000}"/>
          </ac:spMkLst>
        </pc:spChg>
        <pc:spChg chg="mod">
          <ac:chgData name="GOMEZ, Paula" userId="c93cf399-3ed7-4230-9282-8831e3fe5ae7" providerId="ADAL" clId="{80222DF8-3B00-49FE-A41E-721D64FBD49E}" dt="2023-06-09T08:01:28.885" v="268" actId="1076"/>
          <ac:spMkLst>
            <pc:docMk/>
            <pc:sldMk cId="3933271632" sldId="264"/>
            <ac:spMk id="9" creationId="{00000000-0000-0000-0000-000000000000}"/>
          </ac:spMkLst>
        </pc:spChg>
        <pc:spChg chg="mod">
          <ac:chgData name="GOMEZ, Paula" userId="c93cf399-3ed7-4230-9282-8831e3fe5ae7" providerId="ADAL" clId="{80222DF8-3B00-49FE-A41E-721D64FBD49E}" dt="2023-06-09T08:01:36.600" v="269" actId="1076"/>
          <ac:spMkLst>
            <pc:docMk/>
            <pc:sldMk cId="3933271632" sldId="264"/>
            <ac:spMk id="10" creationId="{00000000-0000-0000-0000-000000000000}"/>
          </ac:spMkLst>
        </pc:spChg>
        <pc:spChg chg="mod ord">
          <ac:chgData name="GOMEZ, Paula" userId="c93cf399-3ed7-4230-9282-8831e3fe5ae7" providerId="ADAL" clId="{80222DF8-3B00-49FE-A41E-721D64FBD49E}" dt="2023-06-09T08:01:01.456" v="263" actId="255"/>
          <ac:spMkLst>
            <pc:docMk/>
            <pc:sldMk cId="3933271632" sldId="264"/>
            <ac:spMk id="12" creationId="{00000000-0000-0000-0000-000000000000}"/>
          </ac:spMkLst>
        </pc:spChg>
        <pc:spChg chg="del mod">
          <ac:chgData name="GOMEZ, Paula" userId="c93cf399-3ed7-4230-9282-8831e3fe5ae7" providerId="ADAL" clId="{80222DF8-3B00-49FE-A41E-721D64FBD49E}" dt="2023-06-09T08:00:48.989" v="260" actId="478"/>
          <ac:spMkLst>
            <pc:docMk/>
            <pc:sldMk cId="3933271632" sldId="264"/>
            <ac:spMk id="13" creationId="{00000000-0000-0000-0000-000000000000}"/>
          </ac:spMkLst>
        </pc:spChg>
        <pc:graphicFrameChg chg="mod">
          <ac:chgData name="GOMEZ, Paula" userId="c93cf399-3ed7-4230-9282-8831e3fe5ae7" providerId="ADAL" clId="{80222DF8-3B00-49FE-A41E-721D64FBD49E}" dt="2023-06-09T09:03:04.216" v="977" actId="1037"/>
          <ac:graphicFrameMkLst>
            <pc:docMk/>
            <pc:sldMk cId="3933271632" sldId="264"/>
            <ac:graphicFrameMk id="17" creationId="{00000000-0000-0000-0000-000000000000}"/>
          </ac:graphicFrameMkLst>
        </pc:graphicFrameChg>
        <pc:picChg chg="mod">
          <ac:chgData name="GOMEZ, Paula" userId="c93cf399-3ed7-4230-9282-8831e3fe5ae7" providerId="ADAL" clId="{80222DF8-3B00-49FE-A41E-721D64FBD49E}" dt="2023-06-09T08:01:28.885" v="268" actId="1076"/>
          <ac:picMkLst>
            <pc:docMk/>
            <pc:sldMk cId="3933271632" sldId="264"/>
            <ac:picMk id="3" creationId="{00000000-0000-0000-0000-000000000000}"/>
          </ac:picMkLst>
        </pc:picChg>
        <pc:picChg chg="mod">
          <ac:chgData name="GOMEZ, Paula" userId="c93cf399-3ed7-4230-9282-8831e3fe5ae7" providerId="ADAL" clId="{80222DF8-3B00-49FE-A41E-721D64FBD49E}" dt="2023-06-09T08:01:28.885" v="268" actId="1076"/>
          <ac:picMkLst>
            <pc:docMk/>
            <pc:sldMk cId="3933271632" sldId="264"/>
            <ac:picMk id="4" creationId="{00000000-0000-0000-0000-000000000000}"/>
          </ac:picMkLst>
        </pc:picChg>
      </pc:sldChg>
      <pc:sldChg chg="delSp modSp mod modClrScheme chgLayout modNotes">
        <pc:chgData name="GOMEZ, Paula" userId="c93cf399-3ed7-4230-9282-8831e3fe5ae7" providerId="ADAL" clId="{80222DF8-3B00-49FE-A41E-721D64FBD49E}" dt="2023-06-09T09:03:15.893" v="978" actId="2711"/>
        <pc:sldMkLst>
          <pc:docMk/>
          <pc:sldMk cId="2072253662" sldId="265"/>
        </pc:sldMkLst>
        <pc:spChg chg="mod ord">
          <ac:chgData name="GOMEZ, Paula" userId="c93cf399-3ed7-4230-9282-8831e3fe5ae7" providerId="ADAL" clId="{80222DF8-3B00-49FE-A41E-721D64FBD49E}" dt="2023-06-09T08:02:04.342" v="276" actId="207"/>
          <ac:spMkLst>
            <pc:docMk/>
            <pc:sldMk cId="2072253662" sldId="265"/>
            <ac:spMk id="3" creationId="{00000000-0000-0000-0000-000000000000}"/>
          </ac:spMkLst>
        </pc:spChg>
        <pc:spChg chg="mod">
          <ac:chgData name="GOMEZ, Paula" userId="c93cf399-3ed7-4230-9282-8831e3fe5ae7" providerId="ADAL" clId="{80222DF8-3B00-49FE-A41E-721D64FBD49E}" dt="2023-06-09T07:47:12.701" v="54"/>
          <ac:spMkLst>
            <pc:docMk/>
            <pc:sldMk cId="2072253662" sldId="265"/>
            <ac:spMk id="10" creationId="{00000000-0000-0000-0000-000000000000}"/>
          </ac:spMkLst>
        </pc:spChg>
        <pc:spChg chg="mod">
          <ac:chgData name="GOMEZ, Paula" userId="c93cf399-3ed7-4230-9282-8831e3fe5ae7" providerId="ADAL" clId="{80222DF8-3B00-49FE-A41E-721D64FBD49E}" dt="2023-06-09T09:03:15.893" v="978" actId="2711"/>
          <ac:spMkLst>
            <pc:docMk/>
            <pc:sldMk cId="2072253662" sldId="265"/>
            <ac:spMk id="11" creationId="{00000000-0000-0000-0000-000000000000}"/>
          </ac:spMkLst>
        </pc:spChg>
        <pc:spChg chg="mod ord">
          <ac:chgData name="GOMEZ, Paula" userId="c93cf399-3ed7-4230-9282-8831e3fe5ae7" providerId="ADAL" clId="{80222DF8-3B00-49FE-A41E-721D64FBD49E}" dt="2023-06-09T08:01:48.775" v="272" actId="207"/>
          <ac:spMkLst>
            <pc:docMk/>
            <pc:sldMk cId="2072253662" sldId="265"/>
            <ac:spMk id="13" creationId="{00000000-0000-0000-0000-000000000000}"/>
          </ac:spMkLst>
        </pc:spChg>
        <pc:spChg chg="del mod">
          <ac:chgData name="GOMEZ, Paula" userId="c93cf399-3ed7-4230-9282-8831e3fe5ae7" providerId="ADAL" clId="{80222DF8-3B00-49FE-A41E-721D64FBD49E}" dt="2023-06-09T08:01:41.658" v="270" actId="478"/>
          <ac:spMkLst>
            <pc:docMk/>
            <pc:sldMk cId="2072253662" sldId="265"/>
            <ac:spMk id="14" creationId="{00000000-0000-0000-0000-000000000000}"/>
          </ac:spMkLst>
        </pc:spChg>
        <pc:grpChg chg="mod">
          <ac:chgData name="GOMEZ, Paula" userId="c93cf399-3ed7-4230-9282-8831e3fe5ae7" providerId="ADAL" clId="{80222DF8-3B00-49FE-A41E-721D64FBD49E}" dt="2023-06-09T07:47:12.701" v="54"/>
          <ac:grpSpMkLst>
            <pc:docMk/>
            <pc:sldMk cId="2072253662" sldId="265"/>
            <ac:grpSpMk id="9" creationId="{00000000-0000-0000-0000-000000000000}"/>
          </ac:grpSpMkLst>
        </pc:grpChg>
        <pc:picChg chg="mod">
          <ac:chgData name="GOMEZ, Paula" userId="c93cf399-3ed7-4230-9282-8831e3fe5ae7" providerId="ADAL" clId="{80222DF8-3B00-49FE-A41E-721D64FBD49E}" dt="2023-06-09T07:47:12.701" v="54"/>
          <ac:picMkLst>
            <pc:docMk/>
            <pc:sldMk cId="2072253662" sldId="265"/>
            <ac:picMk id="15" creationId="{00000000-0000-0000-0000-000000000000}"/>
          </ac:picMkLst>
        </pc:picChg>
      </pc:sldChg>
      <pc:sldChg chg="delSp modSp mod modClrScheme chgLayout modNotes">
        <pc:chgData name="GOMEZ, Paula" userId="c93cf399-3ed7-4230-9282-8831e3fe5ae7" providerId="ADAL" clId="{80222DF8-3B00-49FE-A41E-721D64FBD49E}" dt="2023-06-09T09:03:54.344" v="987" actId="1036"/>
        <pc:sldMkLst>
          <pc:docMk/>
          <pc:sldMk cId="298459771" sldId="266"/>
        </pc:sldMkLst>
        <pc:spChg chg="mod ord">
          <ac:chgData name="GOMEZ, Paula" userId="c93cf399-3ed7-4230-9282-8831e3fe5ae7" providerId="ADAL" clId="{80222DF8-3B00-49FE-A41E-721D64FBD49E}" dt="2023-06-09T08:02:32.979" v="289" actId="207"/>
          <ac:spMkLst>
            <pc:docMk/>
            <pc:sldMk cId="298459771" sldId="266"/>
            <ac:spMk id="6" creationId="{00000000-0000-0000-0000-000000000000}"/>
          </ac:spMkLst>
        </pc:spChg>
        <pc:spChg chg="mod ord">
          <ac:chgData name="GOMEZ, Paula" userId="c93cf399-3ed7-4230-9282-8831e3fe5ae7" providerId="ADAL" clId="{80222DF8-3B00-49FE-A41E-721D64FBD49E}" dt="2023-06-09T08:11:24.761" v="412" actId="255"/>
          <ac:spMkLst>
            <pc:docMk/>
            <pc:sldMk cId="298459771" sldId="266"/>
            <ac:spMk id="11" creationId="{00000000-0000-0000-0000-000000000000}"/>
          </ac:spMkLst>
        </pc:spChg>
        <pc:spChg chg="del mod">
          <ac:chgData name="GOMEZ, Paula" userId="c93cf399-3ed7-4230-9282-8831e3fe5ae7" providerId="ADAL" clId="{80222DF8-3B00-49FE-A41E-721D64FBD49E}" dt="2023-06-09T08:02:07.553" v="277" actId="478"/>
          <ac:spMkLst>
            <pc:docMk/>
            <pc:sldMk cId="298459771" sldId="266"/>
            <ac:spMk id="12" creationId="{00000000-0000-0000-0000-000000000000}"/>
          </ac:spMkLst>
        </pc:spChg>
        <pc:spChg chg="mod">
          <ac:chgData name="GOMEZ, Paula" userId="c93cf399-3ed7-4230-9282-8831e3fe5ae7" providerId="ADAL" clId="{80222DF8-3B00-49FE-A41E-721D64FBD49E}" dt="2023-06-09T09:03:54.344" v="987" actId="1036"/>
          <ac:spMkLst>
            <pc:docMk/>
            <pc:sldMk cId="298459771" sldId="266"/>
            <ac:spMk id="13" creationId="{00000000-0000-0000-0000-000000000000}"/>
          </ac:spMkLst>
        </pc:spChg>
        <pc:grpChg chg="mod">
          <ac:chgData name="GOMEZ, Paula" userId="c93cf399-3ed7-4230-9282-8831e3fe5ae7" providerId="ADAL" clId="{80222DF8-3B00-49FE-A41E-721D64FBD49E}" dt="2023-06-09T07:47:12.701" v="54"/>
          <ac:grpSpMkLst>
            <pc:docMk/>
            <pc:sldMk cId="298459771" sldId="266"/>
            <ac:grpSpMk id="3" creationId="{00000000-0000-0000-0000-000000000000}"/>
          </ac:grpSpMkLst>
        </pc:grpChg>
        <pc:graphicFrameChg chg="mod">
          <ac:chgData name="GOMEZ, Paula" userId="c93cf399-3ed7-4230-9282-8831e3fe5ae7" providerId="ADAL" clId="{80222DF8-3B00-49FE-A41E-721D64FBD49E}" dt="2023-06-09T07:47:12.701" v="54"/>
          <ac:graphicFrameMkLst>
            <pc:docMk/>
            <pc:sldMk cId="298459771" sldId="266"/>
            <ac:graphicFrameMk id="17" creationId="{00000000-0000-0000-0000-000000000000}"/>
          </ac:graphicFrameMkLst>
        </pc:graphicFrameChg>
        <pc:picChg chg="mod">
          <ac:chgData name="GOMEZ, Paula" userId="c93cf399-3ed7-4230-9282-8831e3fe5ae7" providerId="ADAL" clId="{80222DF8-3B00-49FE-A41E-721D64FBD49E}" dt="2023-06-09T07:47:12.701" v="54"/>
          <ac:picMkLst>
            <pc:docMk/>
            <pc:sldMk cId="298459771" sldId="266"/>
            <ac:picMk id="8" creationId="{00000000-0000-0000-0000-000000000000}"/>
          </ac:picMkLst>
        </pc:picChg>
      </pc:sldChg>
      <pc:sldChg chg="delSp modSp mod modClrScheme chgLayout modNotes">
        <pc:chgData name="GOMEZ, Paula" userId="c93cf399-3ed7-4230-9282-8831e3fe5ae7" providerId="ADAL" clId="{80222DF8-3B00-49FE-A41E-721D64FBD49E}" dt="2023-06-09T09:03:47.188" v="986" actId="1035"/>
        <pc:sldMkLst>
          <pc:docMk/>
          <pc:sldMk cId="1085671847" sldId="267"/>
        </pc:sldMkLst>
        <pc:spChg chg="mod ord">
          <ac:chgData name="GOMEZ, Paula" userId="c93cf399-3ed7-4230-9282-8831e3fe5ae7" providerId="ADAL" clId="{80222DF8-3B00-49FE-A41E-721D64FBD49E}" dt="2023-06-09T08:02:59.514" v="296" actId="14100"/>
          <ac:spMkLst>
            <pc:docMk/>
            <pc:sldMk cId="1085671847" sldId="267"/>
            <ac:spMk id="3" creationId="{00000000-0000-0000-0000-000000000000}"/>
          </ac:spMkLst>
        </pc:spChg>
        <pc:spChg chg="mod ord">
          <ac:chgData name="GOMEZ, Paula" userId="c93cf399-3ed7-4230-9282-8831e3fe5ae7" providerId="ADAL" clId="{80222DF8-3B00-49FE-A41E-721D64FBD49E}" dt="2023-06-09T08:02:41.330" v="291" actId="14100"/>
          <ac:spMkLst>
            <pc:docMk/>
            <pc:sldMk cId="1085671847" sldId="267"/>
            <ac:spMk id="10" creationId="{00000000-0000-0000-0000-000000000000}"/>
          </ac:spMkLst>
        </pc:spChg>
        <pc:spChg chg="del mod">
          <ac:chgData name="GOMEZ, Paula" userId="c93cf399-3ed7-4230-9282-8831e3fe5ae7" providerId="ADAL" clId="{80222DF8-3B00-49FE-A41E-721D64FBD49E}" dt="2023-06-09T08:02:37.190" v="290" actId="478"/>
          <ac:spMkLst>
            <pc:docMk/>
            <pc:sldMk cId="1085671847" sldId="267"/>
            <ac:spMk id="11" creationId="{00000000-0000-0000-0000-000000000000}"/>
          </ac:spMkLst>
        </pc:spChg>
        <pc:spChg chg="mod">
          <ac:chgData name="GOMEZ, Paula" userId="c93cf399-3ed7-4230-9282-8831e3fe5ae7" providerId="ADAL" clId="{80222DF8-3B00-49FE-A41E-721D64FBD49E}" dt="2023-06-09T09:03:47.188" v="986" actId="1035"/>
          <ac:spMkLst>
            <pc:docMk/>
            <pc:sldMk cId="1085671847" sldId="267"/>
            <ac:spMk id="12" creationId="{00000000-0000-0000-0000-000000000000}"/>
          </ac:spMkLst>
        </pc:spChg>
        <pc:graphicFrameChg chg="mod">
          <ac:chgData name="GOMEZ, Paula" userId="c93cf399-3ed7-4230-9282-8831e3fe5ae7" providerId="ADAL" clId="{80222DF8-3B00-49FE-A41E-721D64FBD49E}" dt="2023-06-09T07:47:12.701" v="54"/>
          <ac:graphicFrameMkLst>
            <pc:docMk/>
            <pc:sldMk cId="1085671847" sldId="267"/>
            <ac:graphicFrameMk id="17" creationId="{00000000-0000-0000-0000-000000000000}"/>
          </ac:graphicFrameMkLst>
        </pc:graphicFrameChg>
        <pc:picChg chg="mod">
          <ac:chgData name="GOMEZ, Paula" userId="c93cf399-3ed7-4230-9282-8831e3fe5ae7" providerId="ADAL" clId="{80222DF8-3B00-49FE-A41E-721D64FBD49E}" dt="2023-06-09T07:47:12.701" v="54"/>
          <ac:picMkLst>
            <pc:docMk/>
            <pc:sldMk cId="1085671847" sldId="267"/>
            <ac:picMk id="7" creationId="{00000000-0000-0000-0000-000000000000}"/>
          </ac:picMkLst>
        </pc:picChg>
      </pc:sldChg>
      <pc:sldChg chg="delSp modSp mod modClrScheme chgLayout modNotes">
        <pc:chgData name="GOMEZ, Paula" userId="c93cf399-3ed7-4230-9282-8831e3fe5ae7" providerId="ADAL" clId="{80222DF8-3B00-49FE-A41E-721D64FBD49E}" dt="2023-06-09T09:04:13.987" v="988" actId="1076"/>
        <pc:sldMkLst>
          <pc:docMk/>
          <pc:sldMk cId="392712372" sldId="268"/>
        </pc:sldMkLst>
        <pc:spChg chg="mod ord">
          <ac:chgData name="GOMEZ, Paula" userId="c93cf399-3ed7-4230-9282-8831e3fe5ae7" providerId="ADAL" clId="{80222DF8-3B00-49FE-A41E-721D64FBD49E}" dt="2023-06-09T09:04:13.987" v="988" actId="1076"/>
          <ac:spMkLst>
            <pc:docMk/>
            <pc:sldMk cId="392712372" sldId="268"/>
            <ac:spMk id="2" creationId="{00000000-0000-0000-0000-000000000000}"/>
          </ac:spMkLst>
        </pc:spChg>
        <pc:spChg chg="mod ord">
          <ac:chgData name="GOMEZ, Paula" userId="c93cf399-3ed7-4230-9282-8831e3fe5ae7" providerId="ADAL" clId="{80222DF8-3B00-49FE-A41E-721D64FBD49E}" dt="2023-06-09T07:54:28.677" v="174" actId="700"/>
          <ac:spMkLst>
            <pc:docMk/>
            <pc:sldMk cId="392712372" sldId="268"/>
            <ac:spMk id="3" creationId="{00000000-0000-0000-0000-000000000000}"/>
          </ac:spMkLst>
        </pc:spChg>
        <pc:spChg chg="mod">
          <ac:chgData name="GOMEZ, Paula" userId="c93cf399-3ed7-4230-9282-8831e3fe5ae7" providerId="ADAL" clId="{80222DF8-3B00-49FE-A41E-721D64FBD49E}" dt="2023-06-09T07:47:12.701" v="54"/>
          <ac:spMkLst>
            <pc:docMk/>
            <pc:sldMk cId="392712372" sldId="268"/>
            <ac:spMk id="12" creationId="{00000000-0000-0000-0000-000000000000}"/>
          </ac:spMkLst>
        </pc:spChg>
        <pc:spChg chg="mod">
          <ac:chgData name="GOMEZ, Paula" userId="c93cf399-3ed7-4230-9282-8831e3fe5ae7" providerId="ADAL" clId="{80222DF8-3B00-49FE-A41E-721D64FBD49E}" dt="2023-06-09T07:47:12.701" v="54"/>
          <ac:spMkLst>
            <pc:docMk/>
            <pc:sldMk cId="392712372" sldId="268"/>
            <ac:spMk id="15" creationId="{00000000-0000-0000-0000-000000000000}"/>
          </ac:spMkLst>
        </pc:spChg>
        <pc:spChg chg="mod">
          <ac:chgData name="GOMEZ, Paula" userId="c93cf399-3ed7-4230-9282-8831e3fe5ae7" providerId="ADAL" clId="{80222DF8-3B00-49FE-A41E-721D64FBD49E}" dt="2023-06-09T07:47:12.701" v="54"/>
          <ac:spMkLst>
            <pc:docMk/>
            <pc:sldMk cId="392712372" sldId="268"/>
            <ac:spMk id="16" creationId="{00000000-0000-0000-0000-000000000000}"/>
          </ac:spMkLst>
        </pc:spChg>
        <pc:spChg chg="mod">
          <ac:chgData name="GOMEZ, Paula" userId="c93cf399-3ed7-4230-9282-8831e3fe5ae7" providerId="ADAL" clId="{80222DF8-3B00-49FE-A41E-721D64FBD49E}" dt="2023-06-09T07:47:12.701" v="54"/>
          <ac:spMkLst>
            <pc:docMk/>
            <pc:sldMk cId="392712372" sldId="268"/>
            <ac:spMk id="17" creationId="{00000000-0000-0000-0000-000000000000}"/>
          </ac:spMkLst>
        </pc:spChg>
        <pc:spChg chg="mod">
          <ac:chgData name="GOMEZ, Paula" userId="c93cf399-3ed7-4230-9282-8831e3fe5ae7" providerId="ADAL" clId="{80222DF8-3B00-49FE-A41E-721D64FBD49E}" dt="2023-06-09T07:47:12.701" v="54"/>
          <ac:spMkLst>
            <pc:docMk/>
            <pc:sldMk cId="392712372" sldId="268"/>
            <ac:spMk id="18" creationId="{00000000-0000-0000-0000-000000000000}"/>
          </ac:spMkLst>
        </pc:spChg>
        <pc:spChg chg="mod">
          <ac:chgData name="GOMEZ, Paula" userId="c93cf399-3ed7-4230-9282-8831e3fe5ae7" providerId="ADAL" clId="{80222DF8-3B00-49FE-A41E-721D64FBD49E}" dt="2023-06-09T07:47:12.701" v="54"/>
          <ac:spMkLst>
            <pc:docMk/>
            <pc:sldMk cId="392712372" sldId="268"/>
            <ac:spMk id="19" creationId="{00000000-0000-0000-0000-000000000000}"/>
          </ac:spMkLst>
        </pc:spChg>
        <pc:spChg chg="mod">
          <ac:chgData name="GOMEZ, Paula" userId="c93cf399-3ed7-4230-9282-8831e3fe5ae7" providerId="ADAL" clId="{80222DF8-3B00-49FE-A41E-721D64FBD49E}" dt="2023-06-09T07:47:12.701" v="54"/>
          <ac:spMkLst>
            <pc:docMk/>
            <pc:sldMk cId="392712372" sldId="268"/>
            <ac:spMk id="20" creationId="{00000000-0000-0000-0000-000000000000}"/>
          </ac:spMkLst>
        </pc:spChg>
        <pc:spChg chg="mod">
          <ac:chgData name="GOMEZ, Paula" userId="c93cf399-3ed7-4230-9282-8831e3fe5ae7" providerId="ADAL" clId="{80222DF8-3B00-49FE-A41E-721D64FBD49E}" dt="2023-06-09T07:47:12.701" v="54"/>
          <ac:spMkLst>
            <pc:docMk/>
            <pc:sldMk cId="392712372" sldId="268"/>
            <ac:spMk id="21" creationId="{00000000-0000-0000-0000-000000000000}"/>
          </ac:spMkLst>
        </pc:spChg>
        <pc:spChg chg="mod">
          <ac:chgData name="GOMEZ, Paula" userId="c93cf399-3ed7-4230-9282-8831e3fe5ae7" providerId="ADAL" clId="{80222DF8-3B00-49FE-A41E-721D64FBD49E}" dt="2023-06-09T07:47:12.701" v="54"/>
          <ac:spMkLst>
            <pc:docMk/>
            <pc:sldMk cId="392712372" sldId="268"/>
            <ac:spMk id="22" creationId="{00000000-0000-0000-0000-000000000000}"/>
          </ac:spMkLst>
        </pc:spChg>
        <pc:spChg chg="mod">
          <ac:chgData name="GOMEZ, Paula" userId="c93cf399-3ed7-4230-9282-8831e3fe5ae7" providerId="ADAL" clId="{80222DF8-3B00-49FE-A41E-721D64FBD49E}" dt="2023-06-09T07:47:12.701" v="54"/>
          <ac:spMkLst>
            <pc:docMk/>
            <pc:sldMk cId="392712372" sldId="268"/>
            <ac:spMk id="27" creationId="{00000000-0000-0000-0000-000000000000}"/>
          </ac:spMkLst>
        </pc:spChg>
        <pc:spChg chg="mod">
          <ac:chgData name="GOMEZ, Paula" userId="c93cf399-3ed7-4230-9282-8831e3fe5ae7" providerId="ADAL" clId="{80222DF8-3B00-49FE-A41E-721D64FBD49E}" dt="2023-06-09T07:47:12.701" v="54"/>
          <ac:spMkLst>
            <pc:docMk/>
            <pc:sldMk cId="392712372" sldId="268"/>
            <ac:spMk id="28" creationId="{00000000-0000-0000-0000-000000000000}"/>
          </ac:spMkLst>
        </pc:spChg>
        <pc:spChg chg="mod">
          <ac:chgData name="GOMEZ, Paula" userId="c93cf399-3ed7-4230-9282-8831e3fe5ae7" providerId="ADAL" clId="{80222DF8-3B00-49FE-A41E-721D64FBD49E}" dt="2023-06-09T07:47:12.701" v="54"/>
          <ac:spMkLst>
            <pc:docMk/>
            <pc:sldMk cId="392712372" sldId="268"/>
            <ac:spMk id="29" creationId="{00000000-0000-0000-0000-000000000000}"/>
          </ac:spMkLst>
        </pc:spChg>
        <pc:spChg chg="mod ord">
          <ac:chgData name="GOMEZ, Paula" userId="c93cf399-3ed7-4230-9282-8831e3fe5ae7" providerId="ADAL" clId="{80222DF8-3B00-49FE-A41E-721D64FBD49E}" dt="2023-06-09T08:11:19.102" v="411" actId="255"/>
          <ac:spMkLst>
            <pc:docMk/>
            <pc:sldMk cId="392712372" sldId="268"/>
            <ac:spMk id="31" creationId="{00000000-0000-0000-0000-000000000000}"/>
          </ac:spMkLst>
        </pc:spChg>
        <pc:spChg chg="del mod">
          <ac:chgData name="GOMEZ, Paula" userId="c93cf399-3ed7-4230-9282-8831e3fe5ae7" providerId="ADAL" clId="{80222DF8-3B00-49FE-A41E-721D64FBD49E}" dt="2023-06-09T08:03:35.724" v="303" actId="478"/>
          <ac:spMkLst>
            <pc:docMk/>
            <pc:sldMk cId="392712372" sldId="268"/>
            <ac:spMk id="32" creationId="{00000000-0000-0000-0000-000000000000}"/>
          </ac:spMkLst>
        </pc:spChg>
        <pc:grpChg chg="mod">
          <ac:chgData name="GOMEZ, Paula" userId="c93cf399-3ed7-4230-9282-8831e3fe5ae7" providerId="ADAL" clId="{80222DF8-3B00-49FE-A41E-721D64FBD49E}" dt="2023-06-09T07:47:12.701" v="54"/>
          <ac:grpSpMkLst>
            <pc:docMk/>
            <pc:sldMk cId="392712372" sldId="268"/>
            <ac:grpSpMk id="4" creationId="{00000000-0000-0000-0000-000000000000}"/>
          </ac:grpSpMkLst>
        </pc:grpChg>
        <pc:grpChg chg="mod">
          <ac:chgData name="GOMEZ, Paula" userId="c93cf399-3ed7-4230-9282-8831e3fe5ae7" providerId="ADAL" clId="{80222DF8-3B00-49FE-A41E-721D64FBD49E}" dt="2023-06-09T07:47:12.701" v="54"/>
          <ac:grpSpMkLst>
            <pc:docMk/>
            <pc:sldMk cId="392712372" sldId="268"/>
            <ac:grpSpMk id="8" creationId="{00000000-0000-0000-0000-000000000000}"/>
          </ac:grpSpMkLst>
        </pc:grpChg>
        <pc:grpChg chg="mod">
          <ac:chgData name="GOMEZ, Paula" userId="c93cf399-3ed7-4230-9282-8831e3fe5ae7" providerId="ADAL" clId="{80222DF8-3B00-49FE-A41E-721D64FBD49E}" dt="2023-06-09T07:47:12.701" v="54"/>
          <ac:grpSpMkLst>
            <pc:docMk/>
            <pc:sldMk cId="392712372" sldId="268"/>
            <ac:grpSpMk id="10" creationId="{00000000-0000-0000-0000-000000000000}"/>
          </ac:grpSpMkLst>
        </pc:grpChg>
        <pc:grpChg chg="mod">
          <ac:chgData name="GOMEZ, Paula" userId="c93cf399-3ed7-4230-9282-8831e3fe5ae7" providerId="ADAL" clId="{80222DF8-3B00-49FE-A41E-721D64FBD49E}" dt="2023-06-09T07:47:12.701" v="54"/>
          <ac:grpSpMkLst>
            <pc:docMk/>
            <pc:sldMk cId="392712372" sldId="268"/>
            <ac:grpSpMk id="26" creationId="{00000000-0000-0000-0000-000000000000}"/>
          </ac:grpSpMkLst>
        </pc:grpChg>
        <pc:picChg chg="mod">
          <ac:chgData name="GOMEZ, Paula" userId="c93cf399-3ed7-4230-9282-8831e3fe5ae7" providerId="ADAL" clId="{80222DF8-3B00-49FE-A41E-721D64FBD49E}" dt="2023-06-09T07:47:12.701" v="54"/>
          <ac:picMkLst>
            <pc:docMk/>
            <pc:sldMk cId="392712372" sldId="268"/>
            <ac:picMk id="9" creationId="{00000000-0000-0000-0000-000000000000}"/>
          </ac:picMkLst>
        </pc:picChg>
        <pc:picChg chg="mod">
          <ac:chgData name="GOMEZ, Paula" userId="c93cf399-3ed7-4230-9282-8831e3fe5ae7" providerId="ADAL" clId="{80222DF8-3B00-49FE-A41E-721D64FBD49E}" dt="2023-06-09T07:47:12.701" v="54"/>
          <ac:picMkLst>
            <pc:docMk/>
            <pc:sldMk cId="392712372" sldId="268"/>
            <ac:picMk id="13" creationId="{00000000-0000-0000-0000-000000000000}"/>
          </ac:picMkLst>
        </pc:picChg>
        <pc:picChg chg="mod">
          <ac:chgData name="GOMEZ, Paula" userId="c93cf399-3ed7-4230-9282-8831e3fe5ae7" providerId="ADAL" clId="{80222DF8-3B00-49FE-A41E-721D64FBD49E}" dt="2023-06-09T07:47:12.701" v="54"/>
          <ac:picMkLst>
            <pc:docMk/>
            <pc:sldMk cId="392712372" sldId="268"/>
            <ac:picMk id="14" creationId="{00000000-0000-0000-0000-000000000000}"/>
          </ac:picMkLst>
        </pc:picChg>
        <pc:picChg chg="mod">
          <ac:chgData name="GOMEZ, Paula" userId="c93cf399-3ed7-4230-9282-8831e3fe5ae7" providerId="ADAL" clId="{80222DF8-3B00-49FE-A41E-721D64FBD49E}" dt="2023-06-09T07:47:12.701" v="54"/>
          <ac:picMkLst>
            <pc:docMk/>
            <pc:sldMk cId="392712372" sldId="268"/>
            <ac:picMk id="23" creationId="{00000000-0000-0000-0000-000000000000}"/>
          </ac:picMkLst>
        </pc:picChg>
        <pc:picChg chg="mod">
          <ac:chgData name="GOMEZ, Paula" userId="c93cf399-3ed7-4230-9282-8831e3fe5ae7" providerId="ADAL" clId="{80222DF8-3B00-49FE-A41E-721D64FBD49E}" dt="2023-06-09T07:47:12.701" v="54"/>
          <ac:picMkLst>
            <pc:docMk/>
            <pc:sldMk cId="392712372" sldId="268"/>
            <ac:picMk id="24" creationId="{00000000-0000-0000-0000-000000000000}"/>
          </ac:picMkLst>
        </pc:picChg>
        <pc:picChg chg="mod">
          <ac:chgData name="GOMEZ, Paula" userId="c93cf399-3ed7-4230-9282-8831e3fe5ae7" providerId="ADAL" clId="{80222DF8-3B00-49FE-A41E-721D64FBD49E}" dt="2023-06-09T07:47:12.701" v="54"/>
          <ac:picMkLst>
            <pc:docMk/>
            <pc:sldMk cId="392712372" sldId="268"/>
            <ac:picMk id="25" creationId="{00000000-0000-0000-0000-000000000000}"/>
          </ac:picMkLst>
        </pc:picChg>
      </pc:sldChg>
      <pc:sldChg chg="delSp modSp mod modClrScheme chgLayout modNotes">
        <pc:chgData name="GOMEZ, Paula" userId="c93cf399-3ed7-4230-9282-8831e3fe5ae7" providerId="ADAL" clId="{80222DF8-3B00-49FE-A41E-721D64FBD49E}" dt="2023-06-09T09:04:21.828" v="989" actId="1076"/>
        <pc:sldMkLst>
          <pc:docMk/>
          <pc:sldMk cId="1309116120" sldId="269"/>
        </pc:sldMkLst>
        <pc:spChg chg="mod ord">
          <ac:chgData name="GOMEZ, Paula" userId="c93cf399-3ed7-4230-9282-8831e3fe5ae7" providerId="ADAL" clId="{80222DF8-3B00-49FE-A41E-721D64FBD49E}" dt="2023-06-09T07:54:28.677" v="174" actId="700"/>
          <ac:spMkLst>
            <pc:docMk/>
            <pc:sldMk cId="1309116120" sldId="269"/>
            <ac:spMk id="3" creationId="{00000000-0000-0000-0000-000000000000}"/>
          </ac:spMkLst>
        </pc:spChg>
        <pc:spChg chg="mod">
          <ac:chgData name="GOMEZ, Paula" userId="c93cf399-3ed7-4230-9282-8831e3fe5ae7" providerId="ADAL" clId="{80222DF8-3B00-49FE-A41E-721D64FBD49E}" dt="2023-06-09T07:47:12.701" v="54"/>
          <ac:spMkLst>
            <pc:docMk/>
            <pc:sldMk cId="1309116120" sldId="269"/>
            <ac:spMk id="12" creationId="{00000000-0000-0000-0000-000000000000}"/>
          </ac:spMkLst>
        </pc:spChg>
        <pc:spChg chg="mod">
          <ac:chgData name="GOMEZ, Paula" userId="c93cf399-3ed7-4230-9282-8831e3fe5ae7" providerId="ADAL" clId="{80222DF8-3B00-49FE-A41E-721D64FBD49E}" dt="2023-06-09T07:47:12.701" v="54"/>
          <ac:spMkLst>
            <pc:docMk/>
            <pc:sldMk cId="1309116120" sldId="269"/>
            <ac:spMk id="15" creationId="{00000000-0000-0000-0000-000000000000}"/>
          </ac:spMkLst>
        </pc:spChg>
        <pc:spChg chg="mod">
          <ac:chgData name="GOMEZ, Paula" userId="c93cf399-3ed7-4230-9282-8831e3fe5ae7" providerId="ADAL" clId="{80222DF8-3B00-49FE-A41E-721D64FBD49E}" dt="2023-06-09T07:47:12.701" v="54"/>
          <ac:spMkLst>
            <pc:docMk/>
            <pc:sldMk cId="1309116120" sldId="269"/>
            <ac:spMk id="16" creationId="{00000000-0000-0000-0000-000000000000}"/>
          </ac:spMkLst>
        </pc:spChg>
        <pc:spChg chg="mod">
          <ac:chgData name="GOMEZ, Paula" userId="c93cf399-3ed7-4230-9282-8831e3fe5ae7" providerId="ADAL" clId="{80222DF8-3B00-49FE-A41E-721D64FBD49E}" dt="2023-06-09T07:47:12.701" v="54"/>
          <ac:spMkLst>
            <pc:docMk/>
            <pc:sldMk cId="1309116120" sldId="269"/>
            <ac:spMk id="17" creationId="{00000000-0000-0000-0000-000000000000}"/>
          </ac:spMkLst>
        </pc:spChg>
        <pc:spChg chg="mod">
          <ac:chgData name="GOMEZ, Paula" userId="c93cf399-3ed7-4230-9282-8831e3fe5ae7" providerId="ADAL" clId="{80222DF8-3B00-49FE-A41E-721D64FBD49E}" dt="2023-06-09T07:47:12.701" v="54"/>
          <ac:spMkLst>
            <pc:docMk/>
            <pc:sldMk cId="1309116120" sldId="269"/>
            <ac:spMk id="18" creationId="{00000000-0000-0000-0000-000000000000}"/>
          </ac:spMkLst>
        </pc:spChg>
        <pc:spChg chg="mod">
          <ac:chgData name="GOMEZ, Paula" userId="c93cf399-3ed7-4230-9282-8831e3fe5ae7" providerId="ADAL" clId="{80222DF8-3B00-49FE-A41E-721D64FBD49E}" dt="2023-06-09T07:47:12.701" v="54"/>
          <ac:spMkLst>
            <pc:docMk/>
            <pc:sldMk cId="1309116120" sldId="269"/>
            <ac:spMk id="19" creationId="{00000000-0000-0000-0000-000000000000}"/>
          </ac:spMkLst>
        </pc:spChg>
        <pc:spChg chg="mod">
          <ac:chgData name="GOMEZ, Paula" userId="c93cf399-3ed7-4230-9282-8831e3fe5ae7" providerId="ADAL" clId="{80222DF8-3B00-49FE-A41E-721D64FBD49E}" dt="2023-06-09T07:47:12.701" v="54"/>
          <ac:spMkLst>
            <pc:docMk/>
            <pc:sldMk cId="1309116120" sldId="269"/>
            <ac:spMk id="20" creationId="{00000000-0000-0000-0000-000000000000}"/>
          </ac:spMkLst>
        </pc:spChg>
        <pc:spChg chg="mod">
          <ac:chgData name="GOMEZ, Paula" userId="c93cf399-3ed7-4230-9282-8831e3fe5ae7" providerId="ADAL" clId="{80222DF8-3B00-49FE-A41E-721D64FBD49E}" dt="2023-06-09T07:47:12.701" v="54"/>
          <ac:spMkLst>
            <pc:docMk/>
            <pc:sldMk cId="1309116120" sldId="269"/>
            <ac:spMk id="21" creationId="{00000000-0000-0000-0000-000000000000}"/>
          </ac:spMkLst>
        </pc:spChg>
        <pc:spChg chg="mod">
          <ac:chgData name="GOMEZ, Paula" userId="c93cf399-3ed7-4230-9282-8831e3fe5ae7" providerId="ADAL" clId="{80222DF8-3B00-49FE-A41E-721D64FBD49E}" dt="2023-06-09T07:47:12.701" v="54"/>
          <ac:spMkLst>
            <pc:docMk/>
            <pc:sldMk cId="1309116120" sldId="269"/>
            <ac:spMk id="22" creationId="{00000000-0000-0000-0000-000000000000}"/>
          </ac:spMkLst>
        </pc:spChg>
        <pc:spChg chg="mod">
          <ac:chgData name="GOMEZ, Paula" userId="c93cf399-3ed7-4230-9282-8831e3fe5ae7" providerId="ADAL" clId="{80222DF8-3B00-49FE-A41E-721D64FBD49E}" dt="2023-06-09T07:47:12.701" v="54"/>
          <ac:spMkLst>
            <pc:docMk/>
            <pc:sldMk cId="1309116120" sldId="269"/>
            <ac:spMk id="27" creationId="{00000000-0000-0000-0000-000000000000}"/>
          </ac:spMkLst>
        </pc:spChg>
        <pc:spChg chg="mod">
          <ac:chgData name="GOMEZ, Paula" userId="c93cf399-3ed7-4230-9282-8831e3fe5ae7" providerId="ADAL" clId="{80222DF8-3B00-49FE-A41E-721D64FBD49E}" dt="2023-06-09T07:47:12.701" v="54"/>
          <ac:spMkLst>
            <pc:docMk/>
            <pc:sldMk cId="1309116120" sldId="269"/>
            <ac:spMk id="28" creationId="{00000000-0000-0000-0000-000000000000}"/>
          </ac:spMkLst>
        </pc:spChg>
        <pc:spChg chg="mod ord">
          <ac:chgData name="GOMEZ, Paula" userId="c93cf399-3ed7-4230-9282-8831e3fe5ae7" providerId="ADAL" clId="{80222DF8-3B00-49FE-A41E-721D64FBD49E}" dt="2023-06-09T09:04:21.828" v="989" actId="1076"/>
          <ac:spMkLst>
            <pc:docMk/>
            <pc:sldMk cId="1309116120" sldId="269"/>
            <ac:spMk id="29" creationId="{00000000-0000-0000-0000-000000000000}"/>
          </ac:spMkLst>
        </pc:spChg>
        <pc:spChg chg="mod">
          <ac:chgData name="GOMEZ, Paula" userId="c93cf399-3ed7-4230-9282-8831e3fe5ae7" providerId="ADAL" clId="{80222DF8-3B00-49FE-A41E-721D64FBD49E}" dt="2023-06-09T07:47:12.701" v="54"/>
          <ac:spMkLst>
            <pc:docMk/>
            <pc:sldMk cId="1309116120" sldId="269"/>
            <ac:spMk id="32" creationId="{00000000-0000-0000-0000-000000000000}"/>
          </ac:spMkLst>
        </pc:spChg>
        <pc:spChg chg="mod ord">
          <ac:chgData name="GOMEZ, Paula" userId="c93cf399-3ed7-4230-9282-8831e3fe5ae7" providerId="ADAL" clId="{80222DF8-3B00-49FE-A41E-721D64FBD49E}" dt="2023-06-09T08:11:12.563" v="410" actId="255"/>
          <ac:spMkLst>
            <pc:docMk/>
            <pc:sldMk cId="1309116120" sldId="269"/>
            <ac:spMk id="33" creationId="{00000000-0000-0000-0000-000000000000}"/>
          </ac:spMkLst>
        </pc:spChg>
        <pc:spChg chg="del mod">
          <ac:chgData name="GOMEZ, Paula" userId="c93cf399-3ed7-4230-9282-8831e3fe5ae7" providerId="ADAL" clId="{80222DF8-3B00-49FE-A41E-721D64FBD49E}" dt="2023-06-09T08:03:46.482" v="306" actId="478"/>
          <ac:spMkLst>
            <pc:docMk/>
            <pc:sldMk cId="1309116120" sldId="269"/>
            <ac:spMk id="34" creationId="{00000000-0000-0000-0000-000000000000}"/>
          </ac:spMkLst>
        </pc:spChg>
        <pc:grpChg chg="mod">
          <ac:chgData name="GOMEZ, Paula" userId="c93cf399-3ed7-4230-9282-8831e3fe5ae7" providerId="ADAL" clId="{80222DF8-3B00-49FE-A41E-721D64FBD49E}" dt="2023-06-09T07:47:12.701" v="54"/>
          <ac:grpSpMkLst>
            <pc:docMk/>
            <pc:sldMk cId="1309116120" sldId="269"/>
            <ac:grpSpMk id="8" creationId="{00000000-0000-0000-0000-000000000000}"/>
          </ac:grpSpMkLst>
        </pc:grpChg>
        <pc:grpChg chg="mod">
          <ac:chgData name="GOMEZ, Paula" userId="c93cf399-3ed7-4230-9282-8831e3fe5ae7" providerId="ADAL" clId="{80222DF8-3B00-49FE-A41E-721D64FBD49E}" dt="2023-06-09T07:47:12.701" v="54"/>
          <ac:grpSpMkLst>
            <pc:docMk/>
            <pc:sldMk cId="1309116120" sldId="269"/>
            <ac:grpSpMk id="10" creationId="{00000000-0000-0000-0000-000000000000}"/>
          </ac:grpSpMkLst>
        </pc:grpChg>
        <pc:grpChg chg="mod">
          <ac:chgData name="GOMEZ, Paula" userId="c93cf399-3ed7-4230-9282-8831e3fe5ae7" providerId="ADAL" clId="{80222DF8-3B00-49FE-A41E-721D64FBD49E}" dt="2023-06-09T07:47:12.701" v="54"/>
          <ac:grpSpMkLst>
            <pc:docMk/>
            <pc:sldMk cId="1309116120" sldId="269"/>
            <ac:grpSpMk id="26" creationId="{00000000-0000-0000-0000-000000000000}"/>
          </ac:grpSpMkLst>
        </pc:grpChg>
        <pc:picChg chg="mod">
          <ac:chgData name="GOMEZ, Paula" userId="c93cf399-3ed7-4230-9282-8831e3fe5ae7" providerId="ADAL" clId="{80222DF8-3B00-49FE-A41E-721D64FBD49E}" dt="2023-06-09T07:47:12.701" v="54"/>
          <ac:picMkLst>
            <pc:docMk/>
            <pc:sldMk cId="1309116120" sldId="269"/>
            <ac:picMk id="13" creationId="{00000000-0000-0000-0000-000000000000}"/>
          </ac:picMkLst>
        </pc:picChg>
        <pc:picChg chg="mod">
          <ac:chgData name="GOMEZ, Paula" userId="c93cf399-3ed7-4230-9282-8831e3fe5ae7" providerId="ADAL" clId="{80222DF8-3B00-49FE-A41E-721D64FBD49E}" dt="2023-06-09T07:47:12.701" v="54"/>
          <ac:picMkLst>
            <pc:docMk/>
            <pc:sldMk cId="1309116120" sldId="269"/>
            <ac:picMk id="14" creationId="{00000000-0000-0000-0000-000000000000}"/>
          </ac:picMkLst>
        </pc:picChg>
        <pc:picChg chg="mod">
          <ac:chgData name="GOMEZ, Paula" userId="c93cf399-3ed7-4230-9282-8831e3fe5ae7" providerId="ADAL" clId="{80222DF8-3B00-49FE-A41E-721D64FBD49E}" dt="2023-06-09T07:47:12.701" v="54"/>
          <ac:picMkLst>
            <pc:docMk/>
            <pc:sldMk cId="1309116120" sldId="269"/>
            <ac:picMk id="23" creationId="{00000000-0000-0000-0000-000000000000}"/>
          </ac:picMkLst>
        </pc:picChg>
        <pc:picChg chg="mod">
          <ac:chgData name="GOMEZ, Paula" userId="c93cf399-3ed7-4230-9282-8831e3fe5ae7" providerId="ADAL" clId="{80222DF8-3B00-49FE-A41E-721D64FBD49E}" dt="2023-06-09T07:47:12.701" v="54"/>
          <ac:picMkLst>
            <pc:docMk/>
            <pc:sldMk cId="1309116120" sldId="269"/>
            <ac:picMk id="24" creationId="{00000000-0000-0000-0000-000000000000}"/>
          </ac:picMkLst>
        </pc:picChg>
        <pc:picChg chg="mod">
          <ac:chgData name="GOMEZ, Paula" userId="c93cf399-3ed7-4230-9282-8831e3fe5ae7" providerId="ADAL" clId="{80222DF8-3B00-49FE-A41E-721D64FBD49E}" dt="2023-06-09T07:47:12.701" v="54"/>
          <ac:picMkLst>
            <pc:docMk/>
            <pc:sldMk cId="1309116120" sldId="269"/>
            <ac:picMk id="25" creationId="{00000000-0000-0000-0000-000000000000}"/>
          </ac:picMkLst>
        </pc:picChg>
        <pc:picChg chg="mod">
          <ac:chgData name="GOMEZ, Paula" userId="c93cf399-3ed7-4230-9282-8831e3fe5ae7" providerId="ADAL" clId="{80222DF8-3B00-49FE-A41E-721D64FBD49E}" dt="2023-06-09T07:47:12.701" v="54"/>
          <ac:picMkLst>
            <pc:docMk/>
            <pc:sldMk cId="1309116120" sldId="269"/>
            <ac:picMk id="31" creationId="{00000000-0000-0000-0000-000000000000}"/>
          </ac:picMkLst>
        </pc:picChg>
      </pc:sldChg>
      <pc:sldChg chg="delSp modSp mod modClrScheme chgLayout modNotes">
        <pc:chgData name="GOMEZ, Paula" userId="c93cf399-3ed7-4230-9282-8831e3fe5ae7" providerId="ADAL" clId="{80222DF8-3B00-49FE-A41E-721D64FBD49E}" dt="2023-06-09T09:04:26.476" v="990" actId="1076"/>
        <pc:sldMkLst>
          <pc:docMk/>
          <pc:sldMk cId="1619779362" sldId="270"/>
        </pc:sldMkLst>
        <pc:spChg chg="mod ord">
          <ac:chgData name="GOMEZ, Paula" userId="c93cf399-3ed7-4230-9282-8831e3fe5ae7" providerId="ADAL" clId="{80222DF8-3B00-49FE-A41E-721D64FBD49E}" dt="2023-06-09T07:54:28.677" v="174" actId="700"/>
          <ac:spMkLst>
            <pc:docMk/>
            <pc:sldMk cId="1619779362" sldId="270"/>
            <ac:spMk id="3" creationId="{00000000-0000-0000-0000-000000000000}"/>
          </ac:spMkLst>
        </pc:spChg>
        <pc:spChg chg="mod">
          <ac:chgData name="GOMEZ, Paula" userId="c93cf399-3ed7-4230-9282-8831e3fe5ae7" providerId="ADAL" clId="{80222DF8-3B00-49FE-A41E-721D64FBD49E}" dt="2023-06-09T07:47:12.701" v="54"/>
          <ac:spMkLst>
            <pc:docMk/>
            <pc:sldMk cId="1619779362" sldId="270"/>
            <ac:spMk id="15" creationId="{00000000-0000-0000-0000-000000000000}"/>
          </ac:spMkLst>
        </pc:spChg>
        <pc:spChg chg="mod">
          <ac:chgData name="GOMEZ, Paula" userId="c93cf399-3ed7-4230-9282-8831e3fe5ae7" providerId="ADAL" clId="{80222DF8-3B00-49FE-A41E-721D64FBD49E}" dt="2023-06-09T07:47:12.701" v="54"/>
          <ac:spMkLst>
            <pc:docMk/>
            <pc:sldMk cId="1619779362" sldId="270"/>
            <ac:spMk id="16" creationId="{00000000-0000-0000-0000-000000000000}"/>
          </ac:spMkLst>
        </pc:spChg>
        <pc:spChg chg="mod">
          <ac:chgData name="GOMEZ, Paula" userId="c93cf399-3ed7-4230-9282-8831e3fe5ae7" providerId="ADAL" clId="{80222DF8-3B00-49FE-A41E-721D64FBD49E}" dt="2023-06-09T07:47:12.701" v="54"/>
          <ac:spMkLst>
            <pc:docMk/>
            <pc:sldMk cId="1619779362" sldId="270"/>
            <ac:spMk id="17" creationId="{00000000-0000-0000-0000-000000000000}"/>
          </ac:spMkLst>
        </pc:spChg>
        <pc:spChg chg="mod">
          <ac:chgData name="GOMEZ, Paula" userId="c93cf399-3ed7-4230-9282-8831e3fe5ae7" providerId="ADAL" clId="{80222DF8-3B00-49FE-A41E-721D64FBD49E}" dt="2023-06-09T07:47:12.701" v="54"/>
          <ac:spMkLst>
            <pc:docMk/>
            <pc:sldMk cId="1619779362" sldId="270"/>
            <ac:spMk id="18" creationId="{00000000-0000-0000-0000-000000000000}"/>
          </ac:spMkLst>
        </pc:spChg>
        <pc:spChg chg="mod">
          <ac:chgData name="GOMEZ, Paula" userId="c93cf399-3ed7-4230-9282-8831e3fe5ae7" providerId="ADAL" clId="{80222DF8-3B00-49FE-A41E-721D64FBD49E}" dt="2023-06-09T07:47:12.701" v="54"/>
          <ac:spMkLst>
            <pc:docMk/>
            <pc:sldMk cId="1619779362" sldId="270"/>
            <ac:spMk id="19" creationId="{00000000-0000-0000-0000-000000000000}"/>
          </ac:spMkLst>
        </pc:spChg>
        <pc:spChg chg="mod">
          <ac:chgData name="GOMEZ, Paula" userId="c93cf399-3ed7-4230-9282-8831e3fe5ae7" providerId="ADAL" clId="{80222DF8-3B00-49FE-A41E-721D64FBD49E}" dt="2023-06-09T07:47:12.701" v="54"/>
          <ac:spMkLst>
            <pc:docMk/>
            <pc:sldMk cId="1619779362" sldId="270"/>
            <ac:spMk id="20" creationId="{00000000-0000-0000-0000-000000000000}"/>
          </ac:spMkLst>
        </pc:spChg>
        <pc:spChg chg="mod">
          <ac:chgData name="GOMEZ, Paula" userId="c93cf399-3ed7-4230-9282-8831e3fe5ae7" providerId="ADAL" clId="{80222DF8-3B00-49FE-A41E-721D64FBD49E}" dt="2023-06-09T07:47:12.701" v="54"/>
          <ac:spMkLst>
            <pc:docMk/>
            <pc:sldMk cId="1619779362" sldId="270"/>
            <ac:spMk id="21" creationId="{00000000-0000-0000-0000-000000000000}"/>
          </ac:spMkLst>
        </pc:spChg>
        <pc:spChg chg="mod">
          <ac:chgData name="GOMEZ, Paula" userId="c93cf399-3ed7-4230-9282-8831e3fe5ae7" providerId="ADAL" clId="{80222DF8-3B00-49FE-A41E-721D64FBD49E}" dt="2023-06-09T07:47:12.701" v="54"/>
          <ac:spMkLst>
            <pc:docMk/>
            <pc:sldMk cId="1619779362" sldId="270"/>
            <ac:spMk id="22" creationId="{00000000-0000-0000-0000-000000000000}"/>
          </ac:spMkLst>
        </pc:spChg>
        <pc:spChg chg="mod">
          <ac:chgData name="GOMEZ, Paula" userId="c93cf399-3ed7-4230-9282-8831e3fe5ae7" providerId="ADAL" clId="{80222DF8-3B00-49FE-A41E-721D64FBD49E}" dt="2023-06-09T07:47:12.701" v="54"/>
          <ac:spMkLst>
            <pc:docMk/>
            <pc:sldMk cId="1619779362" sldId="270"/>
            <ac:spMk id="27" creationId="{00000000-0000-0000-0000-000000000000}"/>
          </ac:spMkLst>
        </pc:spChg>
        <pc:spChg chg="mod">
          <ac:chgData name="GOMEZ, Paula" userId="c93cf399-3ed7-4230-9282-8831e3fe5ae7" providerId="ADAL" clId="{80222DF8-3B00-49FE-A41E-721D64FBD49E}" dt="2023-06-09T07:47:12.701" v="54"/>
          <ac:spMkLst>
            <pc:docMk/>
            <pc:sldMk cId="1619779362" sldId="270"/>
            <ac:spMk id="28" creationId="{00000000-0000-0000-0000-000000000000}"/>
          </ac:spMkLst>
        </pc:spChg>
        <pc:spChg chg="mod">
          <ac:chgData name="GOMEZ, Paula" userId="c93cf399-3ed7-4230-9282-8831e3fe5ae7" providerId="ADAL" clId="{80222DF8-3B00-49FE-A41E-721D64FBD49E}" dt="2023-06-09T07:47:12.701" v="54"/>
          <ac:spMkLst>
            <pc:docMk/>
            <pc:sldMk cId="1619779362" sldId="270"/>
            <ac:spMk id="29" creationId="{00000000-0000-0000-0000-000000000000}"/>
          </ac:spMkLst>
        </pc:spChg>
        <pc:spChg chg="mod">
          <ac:chgData name="GOMEZ, Paula" userId="c93cf399-3ed7-4230-9282-8831e3fe5ae7" providerId="ADAL" clId="{80222DF8-3B00-49FE-A41E-721D64FBD49E}" dt="2023-06-09T07:47:12.701" v="54"/>
          <ac:spMkLst>
            <pc:docMk/>
            <pc:sldMk cId="1619779362" sldId="270"/>
            <ac:spMk id="32" creationId="{00000000-0000-0000-0000-000000000000}"/>
          </ac:spMkLst>
        </pc:spChg>
        <pc:spChg chg="mod ord">
          <ac:chgData name="GOMEZ, Paula" userId="c93cf399-3ed7-4230-9282-8831e3fe5ae7" providerId="ADAL" clId="{80222DF8-3B00-49FE-A41E-721D64FBD49E}" dt="2023-06-09T09:04:26.476" v="990" actId="1076"/>
          <ac:spMkLst>
            <pc:docMk/>
            <pc:sldMk cId="1619779362" sldId="270"/>
            <ac:spMk id="34" creationId="{00000000-0000-0000-0000-000000000000}"/>
          </ac:spMkLst>
        </pc:spChg>
        <pc:spChg chg="mod ord">
          <ac:chgData name="GOMEZ, Paula" userId="c93cf399-3ed7-4230-9282-8831e3fe5ae7" providerId="ADAL" clId="{80222DF8-3B00-49FE-A41E-721D64FBD49E}" dt="2023-06-09T08:11:07.016" v="409" actId="255"/>
          <ac:spMkLst>
            <pc:docMk/>
            <pc:sldMk cId="1619779362" sldId="270"/>
            <ac:spMk id="35" creationId="{00000000-0000-0000-0000-000000000000}"/>
          </ac:spMkLst>
        </pc:spChg>
        <pc:spChg chg="del mod">
          <ac:chgData name="GOMEZ, Paula" userId="c93cf399-3ed7-4230-9282-8831e3fe5ae7" providerId="ADAL" clId="{80222DF8-3B00-49FE-A41E-721D64FBD49E}" dt="2023-06-09T08:04:11.058" v="312" actId="478"/>
          <ac:spMkLst>
            <pc:docMk/>
            <pc:sldMk cId="1619779362" sldId="270"/>
            <ac:spMk id="36" creationId="{00000000-0000-0000-0000-000000000000}"/>
          </ac:spMkLst>
        </pc:spChg>
        <pc:grpChg chg="mod">
          <ac:chgData name="GOMEZ, Paula" userId="c93cf399-3ed7-4230-9282-8831e3fe5ae7" providerId="ADAL" clId="{80222DF8-3B00-49FE-A41E-721D64FBD49E}" dt="2023-06-09T07:47:12.701" v="54"/>
          <ac:grpSpMkLst>
            <pc:docMk/>
            <pc:sldMk cId="1619779362" sldId="270"/>
            <ac:grpSpMk id="8" creationId="{00000000-0000-0000-0000-000000000000}"/>
          </ac:grpSpMkLst>
        </pc:grpChg>
        <pc:grpChg chg="mod">
          <ac:chgData name="GOMEZ, Paula" userId="c93cf399-3ed7-4230-9282-8831e3fe5ae7" providerId="ADAL" clId="{80222DF8-3B00-49FE-A41E-721D64FBD49E}" dt="2023-06-09T07:47:12.701" v="54"/>
          <ac:grpSpMkLst>
            <pc:docMk/>
            <pc:sldMk cId="1619779362" sldId="270"/>
            <ac:grpSpMk id="10" creationId="{00000000-0000-0000-0000-000000000000}"/>
          </ac:grpSpMkLst>
        </pc:grpChg>
        <pc:grpChg chg="mod">
          <ac:chgData name="GOMEZ, Paula" userId="c93cf399-3ed7-4230-9282-8831e3fe5ae7" providerId="ADAL" clId="{80222DF8-3B00-49FE-A41E-721D64FBD49E}" dt="2023-06-09T07:47:12.701" v="54"/>
          <ac:grpSpMkLst>
            <pc:docMk/>
            <pc:sldMk cId="1619779362" sldId="270"/>
            <ac:grpSpMk id="26" creationId="{00000000-0000-0000-0000-000000000000}"/>
          </ac:grpSpMkLst>
        </pc:grpChg>
        <pc:picChg chg="mod">
          <ac:chgData name="GOMEZ, Paula" userId="c93cf399-3ed7-4230-9282-8831e3fe5ae7" providerId="ADAL" clId="{80222DF8-3B00-49FE-A41E-721D64FBD49E}" dt="2023-06-09T07:47:12.701" v="54"/>
          <ac:picMkLst>
            <pc:docMk/>
            <pc:sldMk cId="1619779362" sldId="270"/>
            <ac:picMk id="14" creationId="{00000000-0000-0000-0000-000000000000}"/>
          </ac:picMkLst>
        </pc:picChg>
        <pc:picChg chg="mod">
          <ac:chgData name="GOMEZ, Paula" userId="c93cf399-3ed7-4230-9282-8831e3fe5ae7" providerId="ADAL" clId="{80222DF8-3B00-49FE-A41E-721D64FBD49E}" dt="2023-06-09T07:47:12.701" v="54"/>
          <ac:picMkLst>
            <pc:docMk/>
            <pc:sldMk cId="1619779362" sldId="270"/>
            <ac:picMk id="23" creationId="{00000000-0000-0000-0000-000000000000}"/>
          </ac:picMkLst>
        </pc:picChg>
        <pc:picChg chg="mod">
          <ac:chgData name="GOMEZ, Paula" userId="c93cf399-3ed7-4230-9282-8831e3fe5ae7" providerId="ADAL" clId="{80222DF8-3B00-49FE-A41E-721D64FBD49E}" dt="2023-06-09T07:47:12.701" v="54"/>
          <ac:picMkLst>
            <pc:docMk/>
            <pc:sldMk cId="1619779362" sldId="270"/>
            <ac:picMk id="24" creationId="{00000000-0000-0000-0000-000000000000}"/>
          </ac:picMkLst>
        </pc:picChg>
        <pc:picChg chg="mod">
          <ac:chgData name="GOMEZ, Paula" userId="c93cf399-3ed7-4230-9282-8831e3fe5ae7" providerId="ADAL" clId="{80222DF8-3B00-49FE-A41E-721D64FBD49E}" dt="2023-06-09T07:47:12.701" v="54"/>
          <ac:picMkLst>
            <pc:docMk/>
            <pc:sldMk cId="1619779362" sldId="270"/>
            <ac:picMk id="25" creationId="{00000000-0000-0000-0000-000000000000}"/>
          </ac:picMkLst>
        </pc:picChg>
        <pc:picChg chg="mod">
          <ac:chgData name="GOMEZ, Paula" userId="c93cf399-3ed7-4230-9282-8831e3fe5ae7" providerId="ADAL" clId="{80222DF8-3B00-49FE-A41E-721D64FBD49E}" dt="2023-06-09T07:47:12.701" v="54"/>
          <ac:picMkLst>
            <pc:docMk/>
            <pc:sldMk cId="1619779362" sldId="270"/>
            <ac:picMk id="31" creationId="{00000000-0000-0000-0000-000000000000}"/>
          </ac:picMkLst>
        </pc:picChg>
        <pc:picChg chg="mod">
          <ac:chgData name="GOMEZ, Paula" userId="c93cf399-3ed7-4230-9282-8831e3fe5ae7" providerId="ADAL" clId="{80222DF8-3B00-49FE-A41E-721D64FBD49E}" dt="2023-06-09T07:47:12.701" v="54"/>
          <ac:picMkLst>
            <pc:docMk/>
            <pc:sldMk cId="1619779362" sldId="270"/>
            <ac:picMk id="33" creationId="{00000000-0000-0000-0000-000000000000}"/>
          </ac:picMkLst>
        </pc:picChg>
      </pc:sldChg>
      <pc:sldChg chg="delSp modSp mod modClrScheme chgLayout modNotes">
        <pc:chgData name="GOMEZ, Paula" userId="c93cf399-3ed7-4230-9282-8831e3fe5ae7" providerId="ADAL" clId="{80222DF8-3B00-49FE-A41E-721D64FBD49E}" dt="2023-06-09T09:04:30.980" v="991" actId="1076"/>
        <pc:sldMkLst>
          <pc:docMk/>
          <pc:sldMk cId="1389904878" sldId="271"/>
        </pc:sldMkLst>
        <pc:spChg chg="mod ord">
          <ac:chgData name="GOMEZ, Paula" userId="c93cf399-3ed7-4230-9282-8831e3fe5ae7" providerId="ADAL" clId="{80222DF8-3B00-49FE-A41E-721D64FBD49E}" dt="2023-06-09T07:54:28.677" v="174" actId="700"/>
          <ac:spMkLst>
            <pc:docMk/>
            <pc:sldMk cId="1389904878" sldId="271"/>
            <ac:spMk id="3" creationId="{00000000-0000-0000-0000-000000000000}"/>
          </ac:spMkLst>
        </pc:spChg>
        <pc:spChg chg="mod">
          <ac:chgData name="GOMEZ, Paula" userId="c93cf399-3ed7-4230-9282-8831e3fe5ae7" providerId="ADAL" clId="{80222DF8-3B00-49FE-A41E-721D64FBD49E}" dt="2023-06-09T07:47:12.701" v="54"/>
          <ac:spMkLst>
            <pc:docMk/>
            <pc:sldMk cId="1389904878" sldId="271"/>
            <ac:spMk id="16" creationId="{00000000-0000-0000-0000-000000000000}"/>
          </ac:spMkLst>
        </pc:spChg>
        <pc:spChg chg="mod">
          <ac:chgData name="GOMEZ, Paula" userId="c93cf399-3ed7-4230-9282-8831e3fe5ae7" providerId="ADAL" clId="{80222DF8-3B00-49FE-A41E-721D64FBD49E}" dt="2023-06-09T07:47:12.701" v="54"/>
          <ac:spMkLst>
            <pc:docMk/>
            <pc:sldMk cId="1389904878" sldId="271"/>
            <ac:spMk id="17" creationId="{00000000-0000-0000-0000-000000000000}"/>
          </ac:spMkLst>
        </pc:spChg>
        <pc:spChg chg="mod">
          <ac:chgData name="GOMEZ, Paula" userId="c93cf399-3ed7-4230-9282-8831e3fe5ae7" providerId="ADAL" clId="{80222DF8-3B00-49FE-A41E-721D64FBD49E}" dt="2023-06-09T07:47:12.701" v="54"/>
          <ac:spMkLst>
            <pc:docMk/>
            <pc:sldMk cId="1389904878" sldId="271"/>
            <ac:spMk id="18" creationId="{00000000-0000-0000-0000-000000000000}"/>
          </ac:spMkLst>
        </pc:spChg>
        <pc:spChg chg="mod">
          <ac:chgData name="GOMEZ, Paula" userId="c93cf399-3ed7-4230-9282-8831e3fe5ae7" providerId="ADAL" clId="{80222DF8-3B00-49FE-A41E-721D64FBD49E}" dt="2023-06-09T07:47:12.701" v="54"/>
          <ac:spMkLst>
            <pc:docMk/>
            <pc:sldMk cId="1389904878" sldId="271"/>
            <ac:spMk id="19" creationId="{00000000-0000-0000-0000-000000000000}"/>
          </ac:spMkLst>
        </pc:spChg>
        <pc:spChg chg="mod">
          <ac:chgData name="GOMEZ, Paula" userId="c93cf399-3ed7-4230-9282-8831e3fe5ae7" providerId="ADAL" clId="{80222DF8-3B00-49FE-A41E-721D64FBD49E}" dt="2023-06-09T07:47:12.701" v="54"/>
          <ac:spMkLst>
            <pc:docMk/>
            <pc:sldMk cId="1389904878" sldId="271"/>
            <ac:spMk id="20" creationId="{00000000-0000-0000-0000-000000000000}"/>
          </ac:spMkLst>
        </pc:spChg>
        <pc:spChg chg="mod">
          <ac:chgData name="GOMEZ, Paula" userId="c93cf399-3ed7-4230-9282-8831e3fe5ae7" providerId="ADAL" clId="{80222DF8-3B00-49FE-A41E-721D64FBD49E}" dt="2023-06-09T07:47:12.701" v="54"/>
          <ac:spMkLst>
            <pc:docMk/>
            <pc:sldMk cId="1389904878" sldId="271"/>
            <ac:spMk id="21" creationId="{00000000-0000-0000-0000-000000000000}"/>
          </ac:spMkLst>
        </pc:spChg>
        <pc:spChg chg="mod">
          <ac:chgData name="GOMEZ, Paula" userId="c93cf399-3ed7-4230-9282-8831e3fe5ae7" providerId="ADAL" clId="{80222DF8-3B00-49FE-A41E-721D64FBD49E}" dt="2023-06-09T07:47:12.701" v="54"/>
          <ac:spMkLst>
            <pc:docMk/>
            <pc:sldMk cId="1389904878" sldId="271"/>
            <ac:spMk id="22" creationId="{00000000-0000-0000-0000-000000000000}"/>
          </ac:spMkLst>
        </pc:spChg>
        <pc:spChg chg="mod">
          <ac:chgData name="GOMEZ, Paula" userId="c93cf399-3ed7-4230-9282-8831e3fe5ae7" providerId="ADAL" clId="{80222DF8-3B00-49FE-A41E-721D64FBD49E}" dt="2023-06-09T07:47:12.701" v="54"/>
          <ac:spMkLst>
            <pc:docMk/>
            <pc:sldMk cId="1389904878" sldId="271"/>
            <ac:spMk id="27" creationId="{00000000-0000-0000-0000-000000000000}"/>
          </ac:spMkLst>
        </pc:spChg>
        <pc:spChg chg="mod">
          <ac:chgData name="GOMEZ, Paula" userId="c93cf399-3ed7-4230-9282-8831e3fe5ae7" providerId="ADAL" clId="{80222DF8-3B00-49FE-A41E-721D64FBD49E}" dt="2023-06-09T07:47:12.701" v="54"/>
          <ac:spMkLst>
            <pc:docMk/>
            <pc:sldMk cId="1389904878" sldId="271"/>
            <ac:spMk id="28" creationId="{00000000-0000-0000-0000-000000000000}"/>
          </ac:spMkLst>
        </pc:spChg>
        <pc:spChg chg="mod">
          <ac:chgData name="GOMEZ, Paula" userId="c93cf399-3ed7-4230-9282-8831e3fe5ae7" providerId="ADAL" clId="{80222DF8-3B00-49FE-A41E-721D64FBD49E}" dt="2023-06-09T07:47:12.701" v="54"/>
          <ac:spMkLst>
            <pc:docMk/>
            <pc:sldMk cId="1389904878" sldId="271"/>
            <ac:spMk id="29" creationId="{00000000-0000-0000-0000-000000000000}"/>
          </ac:spMkLst>
        </pc:spChg>
        <pc:spChg chg="mod">
          <ac:chgData name="GOMEZ, Paula" userId="c93cf399-3ed7-4230-9282-8831e3fe5ae7" providerId="ADAL" clId="{80222DF8-3B00-49FE-A41E-721D64FBD49E}" dt="2023-06-09T07:47:12.701" v="54"/>
          <ac:spMkLst>
            <pc:docMk/>
            <pc:sldMk cId="1389904878" sldId="271"/>
            <ac:spMk id="32" creationId="{00000000-0000-0000-0000-000000000000}"/>
          </ac:spMkLst>
        </pc:spChg>
        <pc:spChg chg="mod">
          <ac:chgData name="GOMEZ, Paula" userId="c93cf399-3ed7-4230-9282-8831e3fe5ae7" providerId="ADAL" clId="{80222DF8-3B00-49FE-A41E-721D64FBD49E}" dt="2023-06-09T07:47:12.701" v="54"/>
          <ac:spMkLst>
            <pc:docMk/>
            <pc:sldMk cId="1389904878" sldId="271"/>
            <ac:spMk id="35" creationId="{00000000-0000-0000-0000-000000000000}"/>
          </ac:spMkLst>
        </pc:spChg>
        <pc:spChg chg="mod ord">
          <ac:chgData name="GOMEZ, Paula" userId="c93cf399-3ed7-4230-9282-8831e3fe5ae7" providerId="ADAL" clId="{80222DF8-3B00-49FE-A41E-721D64FBD49E}" dt="2023-06-09T09:04:30.980" v="991" actId="1076"/>
          <ac:spMkLst>
            <pc:docMk/>
            <pc:sldMk cId="1389904878" sldId="271"/>
            <ac:spMk id="36" creationId="{00000000-0000-0000-0000-000000000000}"/>
          </ac:spMkLst>
        </pc:spChg>
        <pc:spChg chg="mod ord">
          <ac:chgData name="GOMEZ, Paula" userId="c93cf399-3ed7-4230-9282-8831e3fe5ae7" providerId="ADAL" clId="{80222DF8-3B00-49FE-A41E-721D64FBD49E}" dt="2023-06-09T08:11:02.794" v="408" actId="255"/>
          <ac:spMkLst>
            <pc:docMk/>
            <pc:sldMk cId="1389904878" sldId="271"/>
            <ac:spMk id="37" creationId="{00000000-0000-0000-0000-000000000000}"/>
          </ac:spMkLst>
        </pc:spChg>
        <pc:spChg chg="del mod">
          <ac:chgData name="GOMEZ, Paula" userId="c93cf399-3ed7-4230-9282-8831e3fe5ae7" providerId="ADAL" clId="{80222DF8-3B00-49FE-A41E-721D64FBD49E}" dt="2023-06-09T08:04:31.250" v="318" actId="478"/>
          <ac:spMkLst>
            <pc:docMk/>
            <pc:sldMk cId="1389904878" sldId="271"/>
            <ac:spMk id="38" creationId="{00000000-0000-0000-0000-000000000000}"/>
          </ac:spMkLst>
        </pc:spChg>
        <pc:grpChg chg="mod">
          <ac:chgData name="GOMEZ, Paula" userId="c93cf399-3ed7-4230-9282-8831e3fe5ae7" providerId="ADAL" clId="{80222DF8-3B00-49FE-A41E-721D64FBD49E}" dt="2023-06-09T07:47:12.701" v="54"/>
          <ac:grpSpMkLst>
            <pc:docMk/>
            <pc:sldMk cId="1389904878" sldId="271"/>
            <ac:grpSpMk id="8" creationId="{00000000-0000-0000-0000-000000000000}"/>
          </ac:grpSpMkLst>
        </pc:grpChg>
        <pc:grpChg chg="mod">
          <ac:chgData name="GOMEZ, Paula" userId="c93cf399-3ed7-4230-9282-8831e3fe5ae7" providerId="ADAL" clId="{80222DF8-3B00-49FE-A41E-721D64FBD49E}" dt="2023-06-09T07:47:12.701" v="54"/>
          <ac:grpSpMkLst>
            <pc:docMk/>
            <pc:sldMk cId="1389904878" sldId="271"/>
            <ac:grpSpMk id="10" creationId="{00000000-0000-0000-0000-000000000000}"/>
          </ac:grpSpMkLst>
        </pc:grpChg>
        <pc:grpChg chg="mod">
          <ac:chgData name="GOMEZ, Paula" userId="c93cf399-3ed7-4230-9282-8831e3fe5ae7" providerId="ADAL" clId="{80222DF8-3B00-49FE-A41E-721D64FBD49E}" dt="2023-06-09T07:47:12.701" v="54"/>
          <ac:grpSpMkLst>
            <pc:docMk/>
            <pc:sldMk cId="1389904878" sldId="271"/>
            <ac:grpSpMk id="26" creationId="{00000000-0000-0000-0000-000000000000}"/>
          </ac:grpSpMkLst>
        </pc:grpChg>
        <pc:picChg chg="mod">
          <ac:chgData name="GOMEZ, Paula" userId="c93cf399-3ed7-4230-9282-8831e3fe5ae7" providerId="ADAL" clId="{80222DF8-3B00-49FE-A41E-721D64FBD49E}" dt="2023-06-09T07:47:12.701" v="54"/>
          <ac:picMkLst>
            <pc:docMk/>
            <pc:sldMk cId="1389904878" sldId="271"/>
            <ac:picMk id="23" creationId="{00000000-0000-0000-0000-000000000000}"/>
          </ac:picMkLst>
        </pc:picChg>
        <pc:picChg chg="mod">
          <ac:chgData name="GOMEZ, Paula" userId="c93cf399-3ed7-4230-9282-8831e3fe5ae7" providerId="ADAL" clId="{80222DF8-3B00-49FE-A41E-721D64FBD49E}" dt="2023-06-09T07:47:12.701" v="54"/>
          <ac:picMkLst>
            <pc:docMk/>
            <pc:sldMk cId="1389904878" sldId="271"/>
            <ac:picMk id="24" creationId="{00000000-0000-0000-0000-000000000000}"/>
          </ac:picMkLst>
        </pc:picChg>
        <pc:picChg chg="mod">
          <ac:chgData name="GOMEZ, Paula" userId="c93cf399-3ed7-4230-9282-8831e3fe5ae7" providerId="ADAL" clId="{80222DF8-3B00-49FE-A41E-721D64FBD49E}" dt="2023-06-09T07:47:12.701" v="54"/>
          <ac:picMkLst>
            <pc:docMk/>
            <pc:sldMk cId="1389904878" sldId="271"/>
            <ac:picMk id="25" creationId="{00000000-0000-0000-0000-000000000000}"/>
          </ac:picMkLst>
        </pc:picChg>
        <pc:picChg chg="mod">
          <ac:chgData name="GOMEZ, Paula" userId="c93cf399-3ed7-4230-9282-8831e3fe5ae7" providerId="ADAL" clId="{80222DF8-3B00-49FE-A41E-721D64FBD49E}" dt="2023-06-09T07:47:12.701" v="54"/>
          <ac:picMkLst>
            <pc:docMk/>
            <pc:sldMk cId="1389904878" sldId="271"/>
            <ac:picMk id="31" creationId="{00000000-0000-0000-0000-000000000000}"/>
          </ac:picMkLst>
        </pc:picChg>
        <pc:picChg chg="mod">
          <ac:chgData name="GOMEZ, Paula" userId="c93cf399-3ed7-4230-9282-8831e3fe5ae7" providerId="ADAL" clId="{80222DF8-3B00-49FE-A41E-721D64FBD49E}" dt="2023-06-09T07:47:12.701" v="54"/>
          <ac:picMkLst>
            <pc:docMk/>
            <pc:sldMk cId="1389904878" sldId="271"/>
            <ac:picMk id="33" creationId="{00000000-0000-0000-0000-000000000000}"/>
          </ac:picMkLst>
        </pc:picChg>
        <pc:picChg chg="mod">
          <ac:chgData name="GOMEZ, Paula" userId="c93cf399-3ed7-4230-9282-8831e3fe5ae7" providerId="ADAL" clId="{80222DF8-3B00-49FE-A41E-721D64FBD49E}" dt="2023-06-09T07:47:12.701" v="54"/>
          <ac:picMkLst>
            <pc:docMk/>
            <pc:sldMk cId="1389904878" sldId="271"/>
            <ac:picMk id="34" creationId="{00000000-0000-0000-0000-000000000000}"/>
          </ac:picMkLst>
        </pc:picChg>
      </pc:sldChg>
      <pc:sldChg chg="delSp modSp mod modClrScheme chgLayout modNotes">
        <pc:chgData name="GOMEZ, Paula" userId="c93cf399-3ed7-4230-9282-8831e3fe5ae7" providerId="ADAL" clId="{80222DF8-3B00-49FE-A41E-721D64FBD49E}" dt="2023-06-09T08:10:57.120" v="407" actId="255"/>
        <pc:sldMkLst>
          <pc:docMk/>
          <pc:sldMk cId="3280430945" sldId="272"/>
        </pc:sldMkLst>
        <pc:spChg chg="mod ord">
          <ac:chgData name="GOMEZ, Paula" userId="c93cf399-3ed7-4230-9282-8831e3fe5ae7" providerId="ADAL" clId="{80222DF8-3B00-49FE-A41E-721D64FBD49E}" dt="2023-06-09T07:54:28.677" v="174" actId="700"/>
          <ac:spMkLst>
            <pc:docMk/>
            <pc:sldMk cId="3280430945" sldId="272"/>
            <ac:spMk id="3" creationId="{00000000-0000-0000-0000-000000000000}"/>
          </ac:spMkLst>
        </pc:spChg>
        <pc:spChg chg="mod">
          <ac:chgData name="GOMEZ, Paula" userId="c93cf399-3ed7-4230-9282-8831e3fe5ae7" providerId="ADAL" clId="{80222DF8-3B00-49FE-A41E-721D64FBD49E}" dt="2023-06-09T07:47:12.701" v="54"/>
          <ac:spMkLst>
            <pc:docMk/>
            <pc:sldMk cId="3280430945" sldId="272"/>
            <ac:spMk id="12" creationId="{00000000-0000-0000-0000-000000000000}"/>
          </ac:spMkLst>
        </pc:spChg>
        <pc:spChg chg="mod">
          <ac:chgData name="GOMEZ, Paula" userId="c93cf399-3ed7-4230-9282-8831e3fe5ae7" providerId="ADAL" clId="{80222DF8-3B00-49FE-A41E-721D64FBD49E}" dt="2023-06-09T07:47:12.701" v="54"/>
          <ac:spMkLst>
            <pc:docMk/>
            <pc:sldMk cId="3280430945" sldId="272"/>
            <ac:spMk id="15" creationId="{00000000-0000-0000-0000-000000000000}"/>
          </ac:spMkLst>
        </pc:spChg>
        <pc:spChg chg="mod">
          <ac:chgData name="GOMEZ, Paula" userId="c93cf399-3ed7-4230-9282-8831e3fe5ae7" providerId="ADAL" clId="{80222DF8-3B00-49FE-A41E-721D64FBD49E}" dt="2023-06-09T07:47:12.701" v="54"/>
          <ac:spMkLst>
            <pc:docMk/>
            <pc:sldMk cId="3280430945" sldId="272"/>
            <ac:spMk id="16" creationId="{00000000-0000-0000-0000-000000000000}"/>
          </ac:spMkLst>
        </pc:spChg>
        <pc:spChg chg="mod">
          <ac:chgData name="GOMEZ, Paula" userId="c93cf399-3ed7-4230-9282-8831e3fe5ae7" providerId="ADAL" clId="{80222DF8-3B00-49FE-A41E-721D64FBD49E}" dt="2023-06-09T07:47:12.701" v="54"/>
          <ac:spMkLst>
            <pc:docMk/>
            <pc:sldMk cId="3280430945" sldId="272"/>
            <ac:spMk id="17" creationId="{00000000-0000-0000-0000-000000000000}"/>
          </ac:spMkLst>
        </pc:spChg>
        <pc:spChg chg="mod">
          <ac:chgData name="GOMEZ, Paula" userId="c93cf399-3ed7-4230-9282-8831e3fe5ae7" providerId="ADAL" clId="{80222DF8-3B00-49FE-A41E-721D64FBD49E}" dt="2023-06-09T07:47:12.701" v="54"/>
          <ac:spMkLst>
            <pc:docMk/>
            <pc:sldMk cId="3280430945" sldId="272"/>
            <ac:spMk id="18" creationId="{00000000-0000-0000-0000-000000000000}"/>
          </ac:spMkLst>
        </pc:spChg>
        <pc:spChg chg="mod">
          <ac:chgData name="GOMEZ, Paula" userId="c93cf399-3ed7-4230-9282-8831e3fe5ae7" providerId="ADAL" clId="{80222DF8-3B00-49FE-A41E-721D64FBD49E}" dt="2023-06-09T07:47:12.701" v="54"/>
          <ac:spMkLst>
            <pc:docMk/>
            <pc:sldMk cId="3280430945" sldId="272"/>
            <ac:spMk id="19" creationId="{00000000-0000-0000-0000-000000000000}"/>
          </ac:spMkLst>
        </pc:spChg>
        <pc:spChg chg="mod">
          <ac:chgData name="GOMEZ, Paula" userId="c93cf399-3ed7-4230-9282-8831e3fe5ae7" providerId="ADAL" clId="{80222DF8-3B00-49FE-A41E-721D64FBD49E}" dt="2023-06-09T07:47:12.701" v="54"/>
          <ac:spMkLst>
            <pc:docMk/>
            <pc:sldMk cId="3280430945" sldId="272"/>
            <ac:spMk id="20" creationId="{00000000-0000-0000-0000-000000000000}"/>
          </ac:spMkLst>
        </pc:spChg>
        <pc:spChg chg="mod">
          <ac:chgData name="GOMEZ, Paula" userId="c93cf399-3ed7-4230-9282-8831e3fe5ae7" providerId="ADAL" clId="{80222DF8-3B00-49FE-A41E-721D64FBD49E}" dt="2023-06-09T07:47:12.701" v="54"/>
          <ac:spMkLst>
            <pc:docMk/>
            <pc:sldMk cId="3280430945" sldId="272"/>
            <ac:spMk id="21" creationId="{00000000-0000-0000-0000-000000000000}"/>
          </ac:spMkLst>
        </pc:spChg>
        <pc:spChg chg="mod">
          <ac:chgData name="GOMEZ, Paula" userId="c93cf399-3ed7-4230-9282-8831e3fe5ae7" providerId="ADAL" clId="{80222DF8-3B00-49FE-A41E-721D64FBD49E}" dt="2023-06-09T07:47:12.701" v="54"/>
          <ac:spMkLst>
            <pc:docMk/>
            <pc:sldMk cId="3280430945" sldId="272"/>
            <ac:spMk id="22" creationId="{00000000-0000-0000-0000-000000000000}"/>
          </ac:spMkLst>
        </pc:spChg>
        <pc:spChg chg="mod">
          <ac:chgData name="GOMEZ, Paula" userId="c93cf399-3ed7-4230-9282-8831e3fe5ae7" providerId="ADAL" clId="{80222DF8-3B00-49FE-A41E-721D64FBD49E}" dt="2023-06-09T07:47:12.701" v="54"/>
          <ac:spMkLst>
            <pc:docMk/>
            <pc:sldMk cId="3280430945" sldId="272"/>
            <ac:spMk id="27" creationId="{00000000-0000-0000-0000-000000000000}"/>
          </ac:spMkLst>
        </pc:spChg>
        <pc:spChg chg="mod">
          <ac:chgData name="GOMEZ, Paula" userId="c93cf399-3ed7-4230-9282-8831e3fe5ae7" providerId="ADAL" clId="{80222DF8-3B00-49FE-A41E-721D64FBD49E}" dt="2023-06-09T07:47:12.701" v="54"/>
          <ac:spMkLst>
            <pc:docMk/>
            <pc:sldMk cId="3280430945" sldId="272"/>
            <ac:spMk id="28" creationId="{00000000-0000-0000-0000-000000000000}"/>
          </ac:spMkLst>
        </pc:spChg>
        <pc:spChg chg="mod">
          <ac:chgData name="GOMEZ, Paula" userId="c93cf399-3ed7-4230-9282-8831e3fe5ae7" providerId="ADAL" clId="{80222DF8-3B00-49FE-A41E-721D64FBD49E}" dt="2023-06-09T07:47:12.701" v="54"/>
          <ac:spMkLst>
            <pc:docMk/>
            <pc:sldMk cId="3280430945" sldId="272"/>
            <ac:spMk id="29" creationId="{00000000-0000-0000-0000-000000000000}"/>
          </ac:spMkLst>
        </pc:spChg>
        <pc:spChg chg="mod ord">
          <ac:chgData name="GOMEZ, Paula" userId="c93cf399-3ed7-4230-9282-8831e3fe5ae7" providerId="ADAL" clId="{80222DF8-3B00-49FE-A41E-721D64FBD49E}" dt="2023-06-09T08:05:05.397" v="330" actId="1076"/>
          <ac:spMkLst>
            <pc:docMk/>
            <pc:sldMk cId="3280430945" sldId="272"/>
            <ac:spMk id="31" creationId="{00000000-0000-0000-0000-000000000000}"/>
          </ac:spMkLst>
        </pc:spChg>
        <pc:spChg chg="mod ord">
          <ac:chgData name="GOMEZ, Paula" userId="c93cf399-3ed7-4230-9282-8831e3fe5ae7" providerId="ADAL" clId="{80222DF8-3B00-49FE-A41E-721D64FBD49E}" dt="2023-06-09T08:10:57.120" v="407" actId="255"/>
          <ac:spMkLst>
            <pc:docMk/>
            <pc:sldMk cId="3280430945" sldId="272"/>
            <ac:spMk id="32" creationId="{00000000-0000-0000-0000-000000000000}"/>
          </ac:spMkLst>
        </pc:spChg>
        <pc:spChg chg="del mod">
          <ac:chgData name="GOMEZ, Paula" userId="c93cf399-3ed7-4230-9282-8831e3fe5ae7" providerId="ADAL" clId="{80222DF8-3B00-49FE-A41E-721D64FBD49E}" dt="2023-06-09T08:04:48.091" v="324" actId="478"/>
          <ac:spMkLst>
            <pc:docMk/>
            <pc:sldMk cId="3280430945" sldId="272"/>
            <ac:spMk id="33" creationId="{00000000-0000-0000-0000-000000000000}"/>
          </ac:spMkLst>
        </pc:spChg>
        <pc:grpChg chg="mod">
          <ac:chgData name="GOMEZ, Paula" userId="c93cf399-3ed7-4230-9282-8831e3fe5ae7" providerId="ADAL" clId="{80222DF8-3B00-49FE-A41E-721D64FBD49E}" dt="2023-06-09T07:47:12.701" v="54"/>
          <ac:grpSpMkLst>
            <pc:docMk/>
            <pc:sldMk cId="3280430945" sldId="272"/>
            <ac:grpSpMk id="2" creationId="{00000000-0000-0000-0000-000000000000}"/>
          </ac:grpSpMkLst>
        </pc:grpChg>
        <pc:grpChg chg="mod">
          <ac:chgData name="GOMEZ, Paula" userId="c93cf399-3ed7-4230-9282-8831e3fe5ae7" providerId="ADAL" clId="{80222DF8-3B00-49FE-A41E-721D64FBD49E}" dt="2023-06-09T07:47:12.701" v="54"/>
          <ac:grpSpMkLst>
            <pc:docMk/>
            <pc:sldMk cId="3280430945" sldId="272"/>
            <ac:grpSpMk id="8" creationId="{00000000-0000-0000-0000-000000000000}"/>
          </ac:grpSpMkLst>
        </pc:grpChg>
        <pc:grpChg chg="mod">
          <ac:chgData name="GOMEZ, Paula" userId="c93cf399-3ed7-4230-9282-8831e3fe5ae7" providerId="ADAL" clId="{80222DF8-3B00-49FE-A41E-721D64FBD49E}" dt="2023-06-09T07:47:12.701" v="54"/>
          <ac:grpSpMkLst>
            <pc:docMk/>
            <pc:sldMk cId="3280430945" sldId="272"/>
            <ac:grpSpMk id="10" creationId="{00000000-0000-0000-0000-000000000000}"/>
          </ac:grpSpMkLst>
        </pc:grpChg>
        <pc:grpChg chg="mod">
          <ac:chgData name="GOMEZ, Paula" userId="c93cf399-3ed7-4230-9282-8831e3fe5ae7" providerId="ADAL" clId="{80222DF8-3B00-49FE-A41E-721D64FBD49E}" dt="2023-06-09T07:47:12.701" v="54"/>
          <ac:grpSpMkLst>
            <pc:docMk/>
            <pc:sldMk cId="3280430945" sldId="272"/>
            <ac:grpSpMk id="26" creationId="{00000000-0000-0000-0000-000000000000}"/>
          </ac:grpSpMkLst>
        </pc:grpChg>
        <pc:picChg chg="mod">
          <ac:chgData name="GOMEZ, Paula" userId="c93cf399-3ed7-4230-9282-8831e3fe5ae7" providerId="ADAL" clId="{80222DF8-3B00-49FE-A41E-721D64FBD49E}" dt="2023-06-09T07:47:12.701" v="54"/>
          <ac:picMkLst>
            <pc:docMk/>
            <pc:sldMk cId="3280430945" sldId="272"/>
            <ac:picMk id="9" creationId="{00000000-0000-0000-0000-000000000000}"/>
          </ac:picMkLst>
        </pc:picChg>
        <pc:picChg chg="mod">
          <ac:chgData name="GOMEZ, Paula" userId="c93cf399-3ed7-4230-9282-8831e3fe5ae7" providerId="ADAL" clId="{80222DF8-3B00-49FE-A41E-721D64FBD49E}" dt="2023-06-09T07:47:12.701" v="54"/>
          <ac:picMkLst>
            <pc:docMk/>
            <pc:sldMk cId="3280430945" sldId="272"/>
            <ac:picMk id="13" creationId="{00000000-0000-0000-0000-000000000000}"/>
          </ac:picMkLst>
        </pc:picChg>
        <pc:picChg chg="mod">
          <ac:chgData name="GOMEZ, Paula" userId="c93cf399-3ed7-4230-9282-8831e3fe5ae7" providerId="ADAL" clId="{80222DF8-3B00-49FE-A41E-721D64FBD49E}" dt="2023-06-09T07:47:12.701" v="54"/>
          <ac:picMkLst>
            <pc:docMk/>
            <pc:sldMk cId="3280430945" sldId="272"/>
            <ac:picMk id="14" creationId="{00000000-0000-0000-0000-000000000000}"/>
          </ac:picMkLst>
        </pc:picChg>
        <pc:picChg chg="mod">
          <ac:chgData name="GOMEZ, Paula" userId="c93cf399-3ed7-4230-9282-8831e3fe5ae7" providerId="ADAL" clId="{80222DF8-3B00-49FE-A41E-721D64FBD49E}" dt="2023-06-09T07:47:12.701" v="54"/>
          <ac:picMkLst>
            <pc:docMk/>
            <pc:sldMk cId="3280430945" sldId="272"/>
            <ac:picMk id="23" creationId="{00000000-0000-0000-0000-000000000000}"/>
          </ac:picMkLst>
        </pc:picChg>
        <pc:picChg chg="mod">
          <ac:chgData name="GOMEZ, Paula" userId="c93cf399-3ed7-4230-9282-8831e3fe5ae7" providerId="ADAL" clId="{80222DF8-3B00-49FE-A41E-721D64FBD49E}" dt="2023-06-09T07:47:12.701" v="54"/>
          <ac:picMkLst>
            <pc:docMk/>
            <pc:sldMk cId="3280430945" sldId="272"/>
            <ac:picMk id="24" creationId="{00000000-0000-0000-0000-000000000000}"/>
          </ac:picMkLst>
        </pc:picChg>
        <pc:picChg chg="mod">
          <ac:chgData name="GOMEZ, Paula" userId="c93cf399-3ed7-4230-9282-8831e3fe5ae7" providerId="ADAL" clId="{80222DF8-3B00-49FE-A41E-721D64FBD49E}" dt="2023-06-09T07:47:12.701" v="54"/>
          <ac:picMkLst>
            <pc:docMk/>
            <pc:sldMk cId="3280430945" sldId="272"/>
            <ac:picMk id="25" creationId="{00000000-0000-0000-0000-000000000000}"/>
          </ac:picMkLst>
        </pc:picChg>
      </pc:sldChg>
      <pc:sldChg chg="delSp modSp mod modClrScheme chgLayout modNotes">
        <pc:chgData name="GOMEZ, Paula" userId="c93cf399-3ed7-4230-9282-8831e3fe5ae7" providerId="ADAL" clId="{80222DF8-3B00-49FE-A41E-721D64FBD49E}" dt="2023-06-09T09:05:54.901" v="992" actId="255"/>
        <pc:sldMkLst>
          <pc:docMk/>
          <pc:sldMk cId="3618593129" sldId="273"/>
        </pc:sldMkLst>
        <pc:spChg chg="mod">
          <ac:chgData name="GOMEZ, Paula" userId="c93cf399-3ed7-4230-9282-8831e3fe5ae7" providerId="ADAL" clId="{80222DF8-3B00-49FE-A41E-721D64FBD49E}" dt="2023-06-09T07:47:12.701" v="54"/>
          <ac:spMkLst>
            <pc:docMk/>
            <pc:sldMk cId="3618593129" sldId="273"/>
            <ac:spMk id="2" creationId="{00000000-0000-0000-0000-000000000000}"/>
          </ac:spMkLst>
        </pc:spChg>
        <pc:spChg chg="del mod ord">
          <ac:chgData name="GOMEZ, Paula" userId="c93cf399-3ed7-4230-9282-8831e3fe5ae7" providerId="ADAL" clId="{80222DF8-3B00-49FE-A41E-721D64FBD49E}" dt="2023-06-09T07:54:28.677" v="174" actId="700"/>
          <ac:spMkLst>
            <pc:docMk/>
            <pc:sldMk cId="3618593129" sldId="273"/>
            <ac:spMk id="3" creationId="{00000000-0000-0000-0000-000000000000}"/>
          </ac:spMkLst>
        </pc:spChg>
        <pc:spChg chg="mod">
          <ac:chgData name="GOMEZ, Paula" userId="c93cf399-3ed7-4230-9282-8831e3fe5ae7" providerId="ADAL" clId="{80222DF8-3B00-49FE-A41E-721D64FBD49E}" dt="2023-06-09T07:47:12.701" v="54"/>
          <ac:spMkLst>
            <pc:docMk/>
            <pc:sldMk cId="3618593129" sldId="273"/>
            <ac:spMk id="11" creationId="{00000000-0000-0000-0000-000000000000}"/>
          </ac:spMkLst>
        </pc:spChg>
        <pc:spChg chg="mod ord">
          <ac:chgData name="GOMEZ, Paula" userId="c93cf399-3ed7-4230-9282-8831e3fe5ae7" providerId="ADAL" clId="{80222DF8-3B00-49FE-A41E-721D64FBD49E}" dt="2023-06-09T07:54:28.677" v="174" actId="700"/>
          <ac:spMkLst>
            <pc:docMk/>
            <pc:sldMk cId="3618593129" sldId="273"/>
            <ac:spMk id="12" creationId="{00000000-0000-0000-0000-000000000000}"/>
          </ac:spMkLst>
        </pc:spChg>
        <pc:spChg chg="mod ord">
          <ac:chgData name="GOMEZ, Paula" userId="c93cf399-3ed7-4230-9282-8831e3fe5ae7" providerId="ADAL" clId="{80222DF8-3B00-49FE-A41E-721D64FBD49E}" dt="2023-06-09T09:05:54.901" v="992" actId="255"/>
          <ac:spMkLst>
            <pc:docMk/>
            <pc:sldMk cId="3618593129" sldId="273"/>
            <ac:spMk id="14" creationId="{00000000-0000-0000-0000-000000000000}"/>
          </ac:spMkLst>
        </pc:spChg>
        <pc:spChg chg="del mod">
          <ac:chgData name="GOMEZ, Paula" userId="c93cf399-3ed7-4230-9282-8831e3fe5ae7" providerId="ADAL" clId="{80222DF8-3B00-49FE-A41E-721D64FBD49E}" dt="2023-06-09T08:05:08.494" v="331" actId="478"/>
          <ac:spMkLst>
            <pc:docMk/>
            <pc:sldMk cId="3618593129" sldId="273"/>
            <ac:spMk id="15" creationId="{00000000-0000-0000-0000-000000000000}"/>
          </ac:spMkLst>
        </pc:spChg>
        <pc:grpChg chg="mod">
          <ac:chgData name="GOMEZ, Paula" userId="c93cf399-3ed7-4230-9282-8831e3fe5ae7" providerId="ADAL" clId="{80222DF8-3B00-49FE-A41E-721D64FBD49E}" dt="2023-06-09T07:47:12.701" v="54"/>
          <ac:grpSpMkLst>
            <pc:docMk/>
            <pc:sldMk cId="3618593129" sldId="273"/>
            <ac:grpSpMk id="9" creationId="{00000000-0000-0000-0000-000000000000}"/>
          </ac:grpSpMkLst>
        </pc:grpChg>
        <pc:picChg chg="mod">
          <ac:chgData name="GOMEZ, Paula" userId="c93cf399-3ed7-4230-9282-8831e3fe5ae7" providerId="ADAL" clId="{80222DF8-3B00-49FE-A41E-721D64FBD49E}" dt="2023-06-09T07:47:12.701" v="54"/>
          <ac:picMkLst>
            <pc:docMk/>
            <pc:sldMk cId="3618593129" sldId="273"/>
            <ac:picMk id="10" creationId="{00000000-0000-0000-0000-000000000000}"/>
          </ac:picMkLst>
        </pc:picChg>
      </pc:sldChg>
      <pc:sldChg chg="delSp modSp mod modClrScheme chgLayout modNotes">
        <pc:chgData name="GOMEZ, Paula" userId="c93cf399-3ed7-4230-9282-8831e3fe5ae7" providerId="ADAL" clId="{80222DF8-3B00-49FE-A41E-721D64FBD49E}" dt="2023-06-09T09:06:05.342" v="998" actId="1036"/>
        <pc:sldMkLst>
          <pc:docMk/>
          <pc:sldMk cId="1988337562" sldId="279"/>
        </pc:sldMkLst>
        <pc:spChg chg="mod ord">
          <ac:chgData name="GOMEZ, Paula" userId="c93cf399-3ed7-4230-9282-8831e3fe5ae7" providerId="ADAL" clId="{80222DF8-3B00-49FE-A41E-721D64FBD49E}" dt="2023-06-09T08:06:56.621" v="353" actId="207"/>
          <ac:spMkLst>
            <pc:docMk/>
            <pc:sldMk cId="1988337562" sldId="279"/>
            <ac:spMk id="3" creationId="{00000000-0000-0000-0000-000000000000}"/>
          </ac:spMkLst>
        </pc:spChg>
        <pc:spChg chg="mod">
          <ac:chgData name="GOMEZ, Paula" userId="c93cf399-3ed7-4230-9282-8831e3fe5ae7" providerId="ADAL" clId="{80222DF8-3B00-49FE-A41E-721D64FBD49E}" dt="2023-06-09T09:06:05.342" v="998" actId="1036"/>
          <ac:spMkLst>
            <pc:docMk/>
            <pc:sldMk cId="1988337562" sldId="279"/>
            <ac:spMk id="6" creationId="{00000000-0000-0000-0000-000000000000}"/>
          </ac:spMkLst>
        </pc:spChg>
        <pc:spChg chg="del mod">
          <ac:chgData name="GOMEZ, Paula" userId="c93cf399-3ed7-4230-9282-8831e3fe5ae7" providerId="ADAL" clId="{80222DF8-3B00-49FE-A41E-721D64FBD49E}" dt="2023-06-09T08:06:42.923" v="348" actId="478"/>
          <ac:spMkLst>
            <pc:docMk/>
            <pc:sldMk cId="1988337562" sldId="279"/>
            <ac:spMk id="16" creationId="{00000000-0000-0000-0000-000000000000}"/>
          </ac:spMkLst>
        </pc:spChg>
        <pc:spChg chg="mod ord">
          <ac:chgData name="GOMEZ, Paula" userId="c93cf399-3ed7-4230-9282-8831e3fe5ae7" providerId="ADAL" clId="{80222DF8-3B00-49FE-A41E-721D64FBD49E}" dt="2023-06-09T08:10:10.077" v="398" actId="255"/>
          <ac:spMkLst>
            <pc:docMk/>
            <pc:sldMk cId="1988337562" sldId="279"/>
            <ac:spMk id="41" creationId="{00000000-0000-0000-0000-000000000000}"/>
          </ac:spMkLst>
        </pc:spChg>
        <pc:spChg chg="mod">
          <ac:chgData name="GOMEZ, Paula" userId="c93cf399-3ed7-4230-9282-8831e3fe5ae7" providerId="ADAL" clId="{80222DF8-3B00-49FE-A41E-721D64FBD49E}" dt="2023-06-09T07:47:12.701" v="54"/>
          <ac:spMkLst>
            <pc:docMk/>
            <pc:sldMk cId="1988337562" sldId="279"/>
            <ac:spMk id="52" creationId="{00000000-0000-0000-0000-000000000000}"/>
          </ac:spMkLst>
        </pc:spChg>
        <pc:spChg chg="mod">
          <ac:chgData name="GOMEZ, Paula" userId="c93cf399-3ed7-4230-9282-8831e3fe5ae7" providerId="ADAL" clId="{80222DF8-3B00-49FE-A41E-721D64FBD49E}" dt="2023-06-09T07:47:12.701" v="54"/>
          <ac:spMkLst>
            <pc:docMk/>
            <pc:sldMk cId="1988337562" sldId="279"/>
            <ac:spMk id="53" creationId="{00000000-0000-0000-0000-000000000000}"/>
          </ac:spMkLst>
        </pc:spChg>
        <pc:spChg chg="mod">
          <ac:chgData name="GOMEZ, Paula" userId="c93cf399-3ed7-4230-9282-8831e3fe5ae7" providerId="ADAL" clId="{80222DF8-3B00-49FE-A41E-721D64FBD49E}" dt="2023-06-09T07:47:12.701" v="54"/>
          <ac:spMkLst>
            <pc:docMk/>
            <pc:sldMk cId="1988337562" sldId="279"/>
            <ac:spMk id="55" creationId="{00000000-0000-0000-0000-000000000000}"/>
          </ac:spMkLst>
        </pc:spChg>
        <pc:spChg chg="mod">
          <ac:chgData name="GOMEZ, Paula" userId="c93cf399-3ed7-4230-9282-8831e3fe5ae7" providerId="ADAL" clId="{80222DF8-3B00-49FE-A41E-721D64FBD49E}" dt="2023-06-09T07:47:12.701" v="54"/>
          <ac:spMkLst>
            <pc:docMk/>
            <pc:sldMk cId="1988337562" sldId="279"/>
            <ac:spMk id="56" creationId="{00000000-0000-0000-0000-000000000000}"/>
          </ac:spMkLst>
        </pc:spChg>
        <pc:spChg chg="mod">
          <ac:chgData name="GOMEZ, Paula" userId="c93cf399-3ed7-4230-9282-8831e3fe5ae7" providerId="ADAL" clId="{80222DF8-3B00-49FE-A41E-721D64FBD49E}" dt="2023-06-09T07:47:12.701" v="54"/>
          <ac:spMkLst>
            <pc:docMk/>
            <pc:sldMk cId="1988337562" sldId="279"/>
            <ac:spMk id="58" creationId="{00000000-0000-0000-0000-000000000000}"/>
          </ac:spMkLst>
        </pc:spChg>
        <pc:spChg chg="mod">
          <ac:chgData name="GOMEZ, Paula" userId="c93cf399-3ed7-4230-9282-8831e3fe5ae7" providerId="ADAL" clId="{80222DF8-3B00-49FE-A41E-721D64FBD49E}" dt="2023-06-09T07:47:12.701" v="54"/>
          <ac:spMkLst>
            <pc:docMk/>
            <pc:sldMk cId="1988337562" sldId="279"/>
            <ac:spMk id="59" creationId="{00000000-0000-0000-0000-000000000000}"/>
          </ac:spMkLst>
        </pc:spChg>
        <pc:grpChg chg="mod">
          <ac:chgData name="GOMEZ, Paula" userId="c93cf399-3ed7-4230-9282-8831e3fe5ae7" providerId="ADAL" clId="{80222DF8-3B00-49FE-A41E-721D64FBD49E}" dt="2023-06-09T09:06:05.342" v="998" actId="1036"/>
          <ac:grpSpMkLst>
            <pc:docMk/>
            <pc:sldMk cId="1988337562" sldId="279"/>
            <ac:grpSpMk id="51" creationId="{00000000-0000-0000-0000-000000000000}"/>
          </ac:grpSpMkLst>
        </pc:grpChg>
        <pc:grpChg chg="mod">
          <ac:chgData name="GOMEZ, Paula" userId="c93cf399-3ed7-4230-9282-8831e3fe5ae7" providerId="ADAL" clId="{80222DF8-3B00-49FE-A41E-721D64FBD49E}" dt="2023-06-09T09:06:05.342" v="998" actId="1036"/>
          <ac:grpSpMkLst>
            <pc:docMk/>
            <pc:sldMk cId="1988337562" sldId="279"/>
            <ac:grpSpMk id="54" creationId="{00000000-0000-0000-0000-000000000000}"/>
          </ac:grpSpMkLst>
        </pc:grpChg>
        <pc:grpChg chg="mod">
          <ac:chgData name="GOMEZ, Paula" userId="c93cf399-3ed7-4230-9282-8831e3fe5ae7" providerId="ADAL" clId="{80222DF8-3B00-49FE-A41E-721D64FBD49E}" dt="2023-06-09T09:06:05.342" v="998" actId="1036"/>
          <ac:grpSpMkLst>
            <pc:docMk/>
            <pc:sldMk cId="1988337562" sldId="279"/>
            <ac:grpSpMk id="57" creationId="{00000000-0000-0000-0000-000000000000}"/>
          </ac:grpSpMkLst>
        </pc:grpChg>
      </pc:sldChg>
      <pc:sldChg chg="modSp mod modClrScheme chgLayout modNotes">
        <pc:chgData name="GOMEZ, Paula" userId="c93cf399-3ed7-4230-9282-8831e3fe5ae7" providerId="ADAL" clId="{80222DF8-3B00-49FE-A41E-721D64FBD49E}" dt="2023-06-09T09:14:32.016" v="1057" actId="14100"/>
        <pc:sldMkLst>
          <pc:docMk/>
          <pc:sldMk cId="1936755113" sldId="281"/>
        </pc:sldMkLst>
        <pc:spChg chg="mod ord">
          <ac:chgData name="GOMEZ, Paula" userId="c93cf399-3ed7-4230-9282-8831e3fe5ae7" providerId="ADAL" clId="{80222DF8-3B00-49FE-A41E-721D64FBD49E}" dt="2023-06-09T09:14:32.016" v="1057" actId="14100"/>
          <ac:spMkLst>
            <pc:docMk/>
            <pc:sldMk cId="1936755113" sldId="281"/>
            <ac:spMk id="4" creationId="{00000000-0000-0000-0000-000000000000}"/>
          </ac:spMkLst>
        </pc:spChg>
        <pc:spChg chg="mod ord">
          <ac:chgData name="GOMEZ, Paula" userId="c93cf399-3ed7-4230-9282-8831e3fe5ae7" providerId="ADAL" clId="{80222DF8-3B00-49FE-A41E-721D64FBD49E}" dt="2023-06-09T08:13:19.293" v="437" actId="255"/>
          <ac:spMkLst>
            <pc:docMk/>
            <pc:sldMk cId="1936755113" sldId="281"/>
            <ac:spMk id="6" creationId="{00000000-0000-0000-0000-000000000000}"/>
          </ac:spMkLst>
        </pc:spChg>
        <pc:spChg chg="mod">
          <ac:chgData name="GOMEZ, Paula" userId="c93cf399-3ed7-4230-9282-8831e3fe5ae7" providerId="ADAL" clId="{80222DF8-3B00-49FE-A41E-721D64FBD49E}" dt="2023-06-09T08:13:23.655" v="438" actId="1076"/>
          <ac:spMkLst>
            <pc:docMk/>
            <pc:sldMk cId="1936755113" sldId="281"/>
            <ac:spMk id="9" creationId="{00000000-0000-0000-0000-000000000000}"/>
          </ac:spMkLst>
        </pc:spChg>
        <pc:picChg chg="mod">
          <ac:chgData name="GOMEZ, Paula" userId="c93cf399-3ed7-4230-9282-8831e3fe5ae7" providerId="ADAL" clId="{80222DF8-3B00-49FE-A41E-721D64FBD49E}" dt="2023-06-09T08:13:27.632" v="439" actId="1076"/>
          <ac:picMkLst>
            <pc:docMk/>
            <pc:sldMk cId="1936755113" sldId="281"/>
            <ac:picMk id="5122" creationId="{00000000-0000-0000-0000-000000000000}"/>
          </ac:picMkLst>
        </pc:picChg>
      </pc:sldChg>
      <pc:sldChg chg="modSp mod modClrScheme chgLayout modNotes">
        <pc:chgData name="GOMEZ, Paula" userId="c93cf399-3ed7-4230-9282-8831e3fe5ae7" providerId="ADAL" clId="{80222DF8-3B00-49FE-A41E-721D64FBD49E}" dt="2023-06-09T08:12:51.129" v="432" actId="255"/>
        <pc:sldMkLst>
          <pc:docMk/>
          <pc:sldMk cId="126850490" sldId="282"/>
        </pc:sldMkLst>
        <pc:spChg chg="mod ord">
          <ac:chgData name="GOMEZ, Paula" userId="c93cf399-3ed7-4230-9282-8831e3fe5ae7" providerId="ADAL" clId="{80222DF8-3B00-49FE-A41E-721D64FBD49E}" dt="2023-06-09T08:12:51.129" v="432" actId="255"/>
          <ac:spMkLst>
            <pc:docMk/>
            <pc:sldMk cId="126850490" sldId="282"/>
            <ac:spMk id="3" creationId="{00000000-0000-0000-0000-000000000000}"/>
          </ac:spMkLst>
        </pc:spChg>
        <pc:spChg chg="mod ord">
          <ac:chgData name="GOMEZ, Paula" userId="c93cf399-3ed7-4230-9282-8831e3fe5ae7" providerId="ADAL" clId="{80222DF8-3B00-49FE-A41E-721D64FBD49E}" dt="2023-06-09T08:12:34.751" v="429" actId="14100"/>
          <ac:spMkLst>
            <pc:docMk/>
            <pc:sldMk cId="126850490" sldId="282"/>
            <ac:spMk id="6" creationId="{00000000-0000-0000-0000-000000000000}"/>
          </ac:spMkLst>
        </pc:spChg>
      </pc:sldChg>
      <pc:sldChg chg="delSp modSp mod modClrScheme chgLayout modNotes">
        <pc:chgData name="GOMEZ, Paula" userId="c93cf399-3ed7-4230-9282-8831e3fe5ae7" providerId="ADAL" clId="{80222DF8-3B00-49FE-A41E-721D64FBD49E}" dt="2023-06-09T09:11:43.516" v="1038" actId="1076"/>
        <pc:sldMkLst>
          <pc:docMk/>
          <pc:sldMk cId="2062381175" sldId="283"/>
        </pc:sldMkLst>
        <pc:spChg chg="mod">
          <ac:chgData name="GOMEZ, Paula" userId="c93cf399-3ed7-4230-9282-8831e3fe5ae7" providerId="ADAL" clId="{80222DF8-3B00-49FE-A41E-721D64FBD49E}" dt="2023-06-09T07:58:54.790" v="237" actId="1036"/>
          <ac:spMkLst>
            <pc:docMk/>
            <pc:sldMk cId="2062381175" sldId="283"/>
            <ac:spMk id="2" creationId="{00000000-0000-0000-0000-000000000000}"/>
          </ac:spMkLst>
        </pc:spChg>
        <pc:spChg chg="mod">
          <ac:chgData name="GOMEZ, Paula" userId="c93cf399-3ed7-4230-9282-8831e3fe5ae7" providerId="ADAL" clId="{80222DF8-3B00-49FE-A41E-721D64FBD49E}" dt="2023-06-09T07:58:47.923" v="232" actId="1076"/>
          <ac:spMkLst>
            <pc:docMk/>
            <pc:sldMk cId="2062381175" sldId="283"/>
            <ac:spMk id="3" creationId="{00000000-0000-0000-0000-000000000000}"/>
          </ac:spMkLst>
        </pc:spChg>
        <pc:spChg chg="mod ord">
          <ac:chgData name="GOMEZ, Paula" userId="c93cf399-3ed7-4230-9282-8831e3fe5ae7" providerId="ADAL" clId="{80222DF8-3B00-49FE-A41E-721D64FBD49E}" dt="2023-06-09T09:11:43.516" v="1038" actId="1076"/>
          <ac:spMkLst>
            <pc:docMk/>
            <pc:sldMk cId="2062381175" sldId="283"/>
            <ac:spMk id="7" creationId="{00000000-0000-0000-0000-000000000000}"/>
          </ac:spMkLst>
        </pc:spChg>
        <pc:spChg chg="mod">
          <ac:chgData name="GOMEZ, Paula" userId="c93cf399-3ed7-4230-9282-8831e3fe5ae7" providerId="ADAL" clId="{80222DF8-3B00-49FE-A41E-721D64FBD49E}" dt="2023-06-09T07:47:12.701" v="54"/>
          <ac:spMkLst>
            <pc:docMk/>
            <pc:sldMk cId="2062381175" sldId="283"/>
            <ac:spMk id="9" creationId="{00000000-0000-0000-0000-000000000000}"/>
          </ac:spMkLst>
        </pc:spChg>
        <pc:spChg chg="mod">
          <ac:chgData name="GOMEZ, Paula" userId="c93cf399-3ed7-4230-9282-8831e3fe5ae7" providerId="ADAL" clId="{80222DF8-3B00-49FE-A41E-721D64FBD49E}" dt="2023-06-09T07:47:12.701" v="54"/>
          <ac:spMkLst>
            <pc:docMk/>
            <pc:sldMk cId="2062381175" sldId="283"/>
            <ac:spMk id="10" creationId="{00000000-0000-0000-0000-000000000000}"/>
          </ac:spMkLst>
        </pc:spChg>
        <pc:spChg chg="mod">
          <ac:chgData name="GOMEZ, Paula" userId="c93cf399-3ed7-4230-9282-8831e3fe5ae7" providerId="ADAL" clId="{80222DF8-3B00-49FE-A41E-721D64FBD49E}" dt="2023-06-09T07:47:12.701" v="54"/>
          <ac:spMkLst>
            <pc:docMk/>
            <pc:sldMk cId="2062381175" sldId="283"/>
            <ac:spMk id="12" creationId="{00000000-0000-0000-0000-000000000000}"/>
          </ac:spMkLst>
        </pc:spChg>
        <pc:spChg chg="mod">
          <ac:chgData name="GOMEZ, Paula" userId="c93cf399-3ed7-4230-9282-8831e3fe5ae7" providerId="ADAL" clId="{80222DF8-3B00-49FE-A41E-721D64FBD49E}" dt="2023-06-09T07:47:12.701" v="54"/>
          <ac:spMkLst>
            <pc:docMk/>
            <pc:sldMk cId="2062381175" sldId="283"/>
            <ac:spMk id="13" creationId="{00000000-0000-0000-0000-000000000000}"/>
          </ac:spMkLst>
        </pc:spChg>
        <pc:spChg chg="mod">
          <ac:chgData name="GOMEZ, Paula" userId="c93cf399-3ed7-4230-9282-8831e3fe5ae7" providerId="ADAL" clId="{80222DF8-3B00-49FE-A41E-721D64FBD49E}" dt="2023-06-09T07:47:12.701" v="54"/>
          <ac:spMkLst>
            <pc:docMk/>
            <pc:sldMk cId="2062381175" sldId="283"/>
            <ac:spMk id="15" creationId="{00000000-0000-0000-0000-000000000000}"/>
          </ac:spMkLst>
        </pc:spChg>
        <pc:spChg chg="mod">
          <ac:chgData name="GOMEZ, Paula" userId="c93cf399-3ed7-4230-9282-8831e3fe5ae7" providerId="ADAL" clId="{80222DF8-3B00-49FE-A41E-721D64FBD49E}" dt="2023-06-09T07:47:12.701" v="54"/>
          <ac:spMkLst>
            <pc:docMk/>
            <pc:sldMk cId="2062381175" sldId="283"/>
            <ac:spMk id="16" creationId="{00000000-0000-0000-0000-000000000000}"/>
          </ac:spMkLst>
        </pc:spChg>
        <pc:spChg chg="mod ord">
          <ac:chgData name="GOMEZ, Paula" userId="c93cf399-3ed7-4230-9282-8831e3fe5ae7" providerId="ADAL" clId="{80222DF8-3B00-49FE-A41E-721D64FBD49E}" dt="2023-06-09T07:58:20.727" v="228" actId="1076"/>
          <ac:spMkLst>
            <pc:docMk/>
            <pc:sldMk cId="2062381175" sldId="283"/>
            <ac:spMk id="17" creationId="{00000000-0000-0000-0000-000000000000}"/>
          </ac:spMkLst>
        </pc:spChg>
        <pc:spChg chg="mod">
          <ac:chgData name="GOMEZ, Paula" userId="c93cf399-3ed7-4230-9282-8831e3fe5ae7" providerId="ADAL" clId="{80222DF8-3B00-49FE-A41E-721D64FBD49E}" dt="2023-06-09T07:47:12.701" v="54"/>
          <ac:spMkLst>
            <pc:docMk/>
            <pc:sldMk cId="2062381175" sldId="283"/>
            <ac:spMk id="21" creationId="{00000000-0000-0000-0000-000000000000}"/>
          </ac:spMkLst>
        </pc:spChg>
        <pc:spChg chg="mod">
          <ac:chgData name="GOMEZ, Paula" userId="c93cf399-3ed7-4230-9282-8831e3fe5ae7" providerId="ADAL" clId="{80222DF8-3B00-49FE-A41E-721D64FBD49E}" dt="2023-06-09T07:47:12.701" v="54"/>
          <ac:spMkLst>
            <pc:docMk/>
            <pc:sldMk cId="2062381175" sldId="283"/>
            <ac:spMk id="22" creationId="{00000000-0000-0000-0000-000000000000}"/>
          </ac:spMkLst>
        </pc:spChg>
        <pc:spChg chg="mod">
          <ac:chgData name="GOMEZ, Paula" userId="c93cf399-3ed7-4230-9282-8831e3fe5ae7" providerId="ADAL" clId="{80222DF8-3B00-49FE-A41E-721D64FBD49E}" dt="2023-06-09T07:47:12.701" v="54"/>
          <ac:spMkLst>
            <pc:docMk/>
            <pc:sldMk cId="2062381175" sldId="283"/>
            <ac:spMk id="33" creationId="{00000000-0000-0000-0000-000000000000}"/>
          </ac:spMkLst>
        </pc:spChg>
        <pc:spChg chg="mod">
          <ac:chgData name="GOMEZ, Paula" userId="c93cf399-3ed7-4230-9282-8831e3fe5ae7" providerId="ADAL" clId="{80222DF8-3B00-49FE-A41E-721D64FBD49E}" dt="2023-06-09T07:47:12.701" v="54"/>
          <ac:spMkLst>
            <pc:docMk/>
            <pc:sldMk cId="2062381175" sldId="283"/>
            <ac:spMk id="35" creationId="{00000000-0000-0000-0000-000000000000}"/>
          </ac:spMkLst>
        </pc:spChg>
        <pc:spChg chg="mod">
          <ac:chgData name="GOMEZ, Paula" userId="c93cf399-3ed7-4230-9282-8831e3fe5ae7" providerId="ADAL" clId="{80222DF8-3B00-49FE-A41E-721D64FBD49E}" dt="2023-06-09T07:47:12.701" v="54"/>
          <ac:spMkLst>
            <pc:docMk/>
            <pc:sldMk cId="2062381175" sldId="283"/>
            <ac:spMk id="36" creationId="{00000000-0000-0000-0000-000000000000}"/>
          </ac:spMkLst>
        </pc:spChg>
        <pc:spChg chg="mod">
          <ac:chgData name="GOMEZ, Paula" userId="c93cf399-3ed7-4230-9282-8831e3fe5ae7" providerId="ADAL" clId="{80222DF8-3B00-49FE-A41E-721D64FBD49E}" dt="2023-06-09T07:47:12.701" v="54"/>
          <ac:spMkLst>
            <pc:docMk/>
            <pc:sldMk cId="2062381175" sldId="283"/>
            <ac:spMk id="37" creationId="{00000000-0000-0000-0000-000000000000}"/>
          </ac:spMkLst>
        </pc:spChg>
        <pc:spChg chg="mod">
          <ac:chgData name="GOMEZ, Paula" userId="c93cf399-3ed7-4230-9282-8831e3fe5ae7" providerId="ADAL" clId="{80222DF8-3B00-49FE-A41E-721D64FBD49E}" dt="2023-06-09T07:47:12.701" v="54"/>
          <ac:spMkLst>
            <pc:docMk/>
            <pc:sldMk cId="2062381175" sldId="283"/>
            <ac:spMk id="38" creationId="{00000000-0000-0000-0000-000000000000}"/>
          </ac:spMkLst>
        </pc:spChg>
        <pc:spChg chg="del mod">
          <ac:chgData name="GOMEZ, Paula" userId="c93cf399-3ed7-4230-9282-8831e3fe5ae7" providerId="ADAL" clId="{80222DF8-3B00-49FE-A41E-721D64FBD49E}" dt="2023-06-09T07:58:16.587" v="227" actId="478"/>
          <ac:spMkLst>
            <pc:docMk/>
            <pc:sldMk cId="2062381175" sldId="283"/>
            <ac:spMk id="42" creationId="{00000000-0000-0000-0000-000000000000}"/>
          </ac:spMkLst>
        </pc:spChg>
        <pc:spChg chg="mod">
          <ac:chgData name="GOMEZ, Paula" userId="c93cf399-3ed7-4230-9282-8831e3fe5ae7" providerId="ADAL" clId="{80222DF8-3B00-49FE-A41E-721D64FBD49E}" dt="2023-06-09T07:47:12.701" v="54"/>
          <ac:spMkLst>
            <pc:docMk/>
            <pc:sldMk cId="2062381175" sldId="283"/>
            <ac:spMk id="43" creationId="{00000000-0000-0000-0000-000000000000}"/>
          </ac:spMkLst>
        </pc:spChg>
        <pc:spChg chg="mod">
          <ac:chgData name="GOMEZ, Paula" userId="c93cf399-3ed7-4230-9282-8831e3fe5ae7" providerId="ADAL" clId="{80222DF8-3B00-49FE-A41E-721D64FBD49E}" dt="2023-06-09T07:47:12.701" v="54"/>
          <ac:spMkLst>
            <pc:docMk/>
            <pc:sldMk cId="2062381175" sldId="283"/>
            <ac:spMk id="55" creationId="{00000000-0000-0000-0000-000000000000}"/>
          </ac:spMkLst>
        </pc:spChg>
        <pc:spChg chg="mod">
          <ac:chgData name="GOMEZ, Paula" userId="c93cf399-3ed7-4230-9282-8831e3fe5ae7" providerId="ADAL" clId="{80222DF8-3B00-49FE-A41E-721D64FBD49E}" dt="2023-06-09T07:47:12.701" v="54"/>
          <ac:spMkLst>
            <pc:docMk/>
            <pc:sldMk cId="2062381175" sldId="283"/>
            <ac:spMk id="56" creationId="{00000000-0000-0000-0000-000000000000}"/>
          </ac:spMkLst>
        </pc:spChg>
        <pc:spChg chg="mod">
          <ac:chgData name="GOMEZ, Paula" userId="c93cf399-3ed7-4230-9282-8831e3fe5ae7" providerId="ADAL" clId="{80222DF8-3B00-49FE-A41E-721D64FBD49E}" dt="2023-06-09T07:47:12.701" v="54"/>
          <ac:spMkLst>
            <pc:docMk/>
            <pc:sldMk cId="2062381175" sldId="283"/>
            <ac:spMk id="58" creationId="{00000000-0000-0000-0000-000000000000}"/>
          </ac:spMkLst>
        </pc:spChg>
        <pc:spChg chg="mod">
          <ac:chgData name="GOMEZ, Paula" userId="c93cf399-3ed7-4230-9282-8831e3fe5ae7" providerId="ADAL" clId="{80222DF8-3B00-49FE-A41E-721D64FBD49E}" dt="2023-06-09T07:47:12.701" v="54"/>
          <ac:spMkLst>
            <pc:docMk/>
            <pc:sldMk cId="2062381175" sldId="283"/>
            <ac:spMk id="59" creationId="{00000000-0000-0000-0000-000000000000}"/>
          </ac:spMkLst>
        </pc:spChg>
        <pc:spChg chg="mod">
          <ac:chgData name="GOMEZ, Paula" userId="c93cf399-3ed7-4230-9282-8831e3fe5ae7" providerId="ADAL" clId="{80222DF8-3B00-49FE-A41E-721D64FBD49E}" dt="2023-06-09T07:47:12.701" v="54"/>
          <ac:spMkLst>
            <pc:docMk/>
            <pc:sldMk cId="2062381175" sldId="283"/>
            <ac:spMk id="61" creationId="{00000000-0000-0000-0000-000000000000}"/>
          </ac:spMkLst>
        </pc:spChg>
        <pc:spChg chg="mod">
          <ac:chgData name="GOMEZ, Paula" userId="c93cf399-3ed7-4230-9282-8831e3fe5ae7" providerId="ADAL" clId="{80222DF8-3B00-49FE-A41E-721D64FBD49E}" dt="2023-06-09T07:47:12.701" v="54"/>
          <ac:spMkLst>
            <pc:docMk/>
            <pc:sldMk cId="2062381175" sldId="283"/>
            <ac:spMk id="62" creationId="{00000000-0000-0000-0000-000000000000}"/>
          </ac:spMkLst>
        </pc:spChg>
        <pc:spChg chg="mod">
          <ac:chgData name="GOMEZ, Paula" userId="c93cf399-3ed7-4230-9282-8831e3fe5ae7" providerId="ADAL" clId="{80222DF8-3B00-49FE-A41E-721D64FBD49E}" dt="2023-06-09T07:47:12.701" v="54"/>
          <ac:spMkLst>
            <pc:docMk/>
            <pc:sldMk cId="2062381175" sldId="283"/>
            <ac:spMk id="63" creationId="{00000000-0000-0000-0000-000000000000}"/>
          </ac:spMkLst>
        </pc:spChg>
        <pc:spChg chg="mod">
          <ac:chgData name="GOMEZ, Paula" userId="c93cf399-3ed7-4230-9282-8831e3fe5ae7" providerId="ADAL" clId="{80222DF8-3B00-49FE-A41E-721D64FBD49E}" dt="2023-06-09T07:47:12.701" v="54"/>
          <ac:spMkLst>
            <pc:docMk/>
            <pc:sldMk cId="2062381175" sldId="283"/>
            <ac:spMk id="64" creationId="{00000000-0000-0000-0000-000000000000}"/>
          </ac:spMkLst>
        </pc:spChg>
        <pc:spChg chg="mod">
          <ac:chgData name="GOMEZ, Paula" userId="c93cf399-3ed7-4230-9282-8831e3fe5ae7" providerId="ADAL" clId="{80222DF8-3B00-49FE-A41E-721D64FBD49E}" dt="2023-06-09T07:47:12.701" v="54"/>
          <ac:spMkLst>
            <pc:docMk/>
            <pc:sldMk cId="2062381175" sldId="283"/>
            <ac:spMk id="65" creationId="{00000000-0000-0000-0000-000000000000}"/>
          </ac:spMkLst>
        </pc:spChg>
        <pc:spChg chg="mod">
          <ac:chgData name="GOMEZ, Paula" userId="c93cf399-3ed7-4230-9282-8831e3fe5ae7" providerId="ADAL" clId="{80222DF8-3B00-49FE-A41E-721D64FBD49E}" dt="2023-06-09T07:47:12.701" v="54"/>
          <ac:spMkLst>
            <pc:docMk/>
            <pc:sldMk cId="2062381175" sldId="283"/>
            <ac:spMk id="66" creationId="{00000000-0000-0000-0000-000000000000}"/>
          </ac:spMkLst>
        </pc:spChg>
        <pc:grpChg chg="mod">
          <ac:chgData name="GOMEZ, Paula" userId="c93cf399-3ed7-4230-9282-8831e3fe5ae7" providerId="ADAL" clId="{80222DF8-3B00-49FE-A41E-721D64FBD49E}" dt="2023-06-09T07:58:54.790" v="237" actId="1036"/>
          <ac:grpSpMkLst>
            <pc:docMk/>
            <pc:sldMk cId="2062381175" sldId="283"/>
            <ac:grpSpMk id="4"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8"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11"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14"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20"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54"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57" creationId="{00000000-0000-0000-0000-000000000000}"/>
          </ac:grpSpMkLst>
        </pc:grpChg>
        <pc:grpChg chg="mod">
          <ac:chgData name="GOMEZ, Paula" userId="c93cf399-3ed7-4230-9282-8831e3fe5ae7" providerId="ADAL" clId="{80222DF8-3B00-49FE-A41E-721D64FBD49E}" dt="2023-06-09T07:47:12.701" v="54"/>
          <ac:grpSpMkLst>
            <pc:docMk/>
            <pc:sldMk cId="2062381175" sldId="283"/>
            <ac:grpSpMk id="60" creationId="{00000000-0000-0000-0000-000000000000}"/>
          </ac:grpSpMkLst>
        </pc:grpChg>
        <pc:grpChg chg="mod">
          <ac:chgData name="GOMEZ, Paula" userId="c93cf399-3ed7-4230-9282-8831e3fe5ae7" providerId="ADAL" clId="{80222DF8-3B00-49FE-A41E-721D64FBD49E}" dt="2023-06-09T07:58:54.790" v="237" actId="1036"/>
          <ac:grpSpMkLst>
            <pc:docMk/>
            <pc:sldMk cId="2062381175" sldId="283"/>
            <ac:grpSpMk id="67" creationId="{00000000-0000-0000-0000-000000000000}"/>
          </ac:grpSpMkLst>
        </pc:grpChg>
      </pc:sldChg>
      <pc:sldChg chg="delSp modSp mod modClrScheme chgLayout modNotes">
        <pc:chgData name="GOMEZ, Paula" userId="c93cf399-3ed7-4230-9282-8831e3fe5ae7" providerId="ADAL" clId="{80222DF8-3B00-49FE-A41E-721D64FBD49E}" dt="2023-06-09T08:15:28.962" v="464" actId="255"/>
        <pc:sldMkLst>
          <pc:docMk/>
          <pc:sldMk cId="441034486" sldId="297"/>
        </pc:sldMkLst>
        <pc:spChg chg="mod">
          <ac:chgData name="GOMEZ, Paula" userId="c93cf399-3ed7-4230-9282-8831e3fe5ae7" providerId="ADAL" clId="{80222DF8-3B00-49FE-A41E-721D64FBD49E}" dt="2023-06-09T07:47:12.701" v="54"/>
          <ac:spMkLst>
            <pc:docMk/>
            <pc:sldMk cId="441034486" sldId="297"/>
            <ac:spMk id="3" creationId="{00000000-0000-0000-0000-000000000000}"/>
          </ac:spMkLst>
        </pc:spChg>
        <pc:spChg chg="mod">
          <ac:chgData name="GOMEZ, Paula" userId="c93cf399-3ed7-4230-9282-8831e3fe5ae7" providerId="ADAL" clId="{80222DF8-3B00-49FE-A41E-721D64FBD49E}" dt="2023-06-09T08:15:28.962" v="464" actId="255"/>
          <ac:spMkLst>
            <pc:docMk/>
            <pc:sldMk cId="441034486" sldId="297"/>
            <ac:spMk id="4" creationId="{00000000-0000-0000-0000-000000000000}"/>
          </ac:spMkLst>
        </pc:spChg>
        <pc:spChg chg="mod ord">
          <ac:chgData name="GOMEZ, Paula" userId="c93cf399-3ed7-4230-9282-8831e3fe5ae7" providerId="ADAL" clId="{80222DF8-3B00-49FE-A41E-721D64FBD49E}" dt="2023-06-09T08:14:10.903" v="448" actId="255"/>
          <ac:spMkLst>
            <pc:docMk/>
            <pc:sldMk cId="441034486" sldId="297"/>
            <ac:spMk id="6" creationId="{00000000-0000-0000-0000-000000000000}"/>
          </ac:spMkLst>
        </pc:spChg>
        <pc:spChg chg="mod ord">
          <ac:chgData name="GOMEZ, Paula" userId="c93cf399-3ed7-4230-9282-8831e3fe5ae7" providerId="ADAL" clId="{80222DF8-3B00-49FE-A41E-721D64FBD49E}" dt="2023-06-09T08:14:32.771" v="453" actId="207"/>
          <ac:spMkLst>
            <pc:docMk/>
            <pc:sldMk cId="441034486" sldId="297"/>
            <ac:spMk id="9" creationId="{00000000-0000-0000-0000-000000000000}"/>
          </ac:spMkLst>
        </pc:spChg>
        <pc:spChg chg="del mod">
          <ac:chgData name="GOMEZ, Paula" userId="c93cf399-3ed7-4230-9282-8831e3fe5ae7" providerId="ADAL" clId="{80222DF8-3B00-49FE-A41E-721D64FBD49E}" dt="2023-06-09T08:14:03.585" v="446" actId="478"/>
          <ac:spMkLst>
            <pc:docMk/>
            <pc:sldMk cId="441034486" sldId="297"/>
            <ac:spMk id="10" creationId="{00000000-0000-0000-0000-000000000000}"/>
          </ac:spMkLst>
        </pc:spChg>
        <pc:picChg chg="mod">
          <ac:chgData name="GOMEZ, Paula" userId="c93cf399-3ed7-4230-9282-8831e3fe5ae7" providerId="ADAL" clId="{80222DF8-3B00-49FE-A41E-721D64FBD49E}" dt="2023-06-09T07:47:12.701" v="54"/>
          <ac:picMkLst>
            <pc:docMk/>
            <pc:sldMk cId="441034486" sldId="297"/>
            <ac:picMk id="2052" creationId="{00000000-0000-0000-0000-000000000000}"/>
          </ac:picMkLst>
        </pc:picChg>
      </pc:sldChg>
      <pc:sldChg chg="delSp modSp mod modClrScheme chgLayout modNotes">
        <pc:chgData name="GOMEZ, Paula" userId="c93cf399-3ed7-4230-9282-8831e3fe5ae7" providerId="ADAL" clId="{80222DF8-3B00-49FE-A41E-721D64FBD49E}" dt="2023-06-09T09:15:17.081" v="1065" actId="14100"/>
        <pc:sldMkLst>
          <pc:docMk/>
          <pc:sldMk cId="3443641046" sldId="298"/>
        </pc:sldMkLst>
        <pc:spChg chg="mod ord">
          <ac:chgData name="GOMEZ, Paula" userId="c93cf399-3ed7-4230-9282-8831e3fe5ae7" providerId="ADAL" clId="{80222DF8-3B00-49FE-A41E-721D64FBD49E}" dt="2023-06-09T08:14:57.071" v="457" actId="255"/>
          <ac:spMkLst>
            <pc:docMk/>
            <pc:sldMk cId="3443641046" sldId="298"/>
            <ac:spMk id="3" creationId="{00000000-0000-0000-0000-000000000000}"/>
          </ac:spMkLst>
        </pc:spChg>
        <pc:spChg chg="mod">
          <ac:chgData name="GOMEZ, Paula" userId="c93cf399-3ed7-4230-9282-8831e3fe5ae7" providerId="ADAL" clId="{80222DF8-3B00-49FE-A41E-721D64FBD49E}" dt="2023-06-09T08:15:20.130" v="463" actId="255"/>
          <ac:spMkLst>
            <pc:docMk/>
            <pc:sldMk cId="3443641046" sldId="298"/>
            <ac:spMk id="9" creationId="{00000000-0000-0000-0000-000000000000}"/>
          </ac:spMkLst>
        </pc:spChg>
        <pc:spChg chg="mod">
          <ac:chgData name="GOMEZ, Paula" userId="c93cf399-3ed7-4230-9282-8831e3fe5ae7" providerId="ADAL" clId="{80222DF8-3B00-49FE-A41E-721D64FBD49E}" dt="2023-06-09T07:47:12.701" v="54"/>
          <ac:spMkLst>
            <pc:docMk/>
            <pc:sldMk cId="3443641046" sldId="298"/>
            <ac:spMk id="10" creationId="{00000000-0000-0000-0000-000000000000}"/>
          </ac:spMkLst>
        </pc:spChg>
        <pc:spChg chg="del mod">
          <ac:chgData name="GOMEZ, Paula" userId="c93cf399-3ed7-4230-9282-8831e3fe5ae7" providerId="ADAL" clId="{80222DF8-3B00-49FE-A41E-721D64FBD49E}" dt="2023-06-09T08:14:48.331" v="455" actId="478"/>
          <ac:spMkLst>
            <pc:docMk/>
            <pc:sldMk cId="3443641046" sldId="298"/>
            <ac:spMk id="12" creationId="{00000000-0000-0000-0000-000000000000}"/>
          </ac:spMkLst>
        </pc:spChg>
        <pc:spChg chg="mod ord">
          <ac:chgData name="GOMEZ, Paula" userId="c93cf399-3ed7-4230-9282-8831e3fe5ae7" providerId="ADAL" clId="{80222DF8-3B00-49FE-A41E-721D64FBD49E}" dt="2023-06-09T09:15:17.081" v="1065" actId="14100"/>
          <ac:spMkLst>
            <pc:docMk/>
            <pc:sldMk cId="3443641046" sldId="298"/>
            <ac:spMk id="13" creationId="{00000000-0000-0000-0000-000000000000}"/>
          </ac:spMkLst>
        </pc:spChg>
        <pc:picChg chg="mod">
          <ac:chgData name="GOMEZ, Paula" userId="c93cf399-3ed7-4230-9282-8831e3fe5ae7" providerId="ADAL" clId="{80222DF8-3B00-49FE-A41E-721D64FBD49E}" dt="2023-06-09T09:15:10.200" v="1063" actId="1076"/>
          <ac:picMkLst>
            <pc:docMk/>
            <pc:sldMk cId="3443641046" sldId="298"/>
            <ac:picMk id="11" creationId="{00000000-0000-0000-0000-000000000000}"/>
          </ac:picMkLst>
        </pc:picChg>
      </pc:sldChg>
      <pc:sldChg chg="delSp modSp mod modClrScheme chgLayout modNotes">
        <pc:chgData name="GOMEZ, Paula" userId="c93cf399-3ed7-4230-9282-8831e3fe5ae7" providerId="ADAL" clId="{80222DF8-3B00-49FE-A41E-721D64FBD49E}" dt="2023-06-09T09:15:28.616" v="1066" actId="1076"/>
        <pc:sldMkLst>
          <pc:docMk/>
          <pc:sldMk cId="4243452934" sldId="299"/>
        </pc:sldMkLst>
        <pc:spChg chg="mod ord">
          <ac:chgData name="GOMEZ, Paula" userId="c93cf399-3ed7-4230-9282-8831e3fe5ae7" providerId="ADAL" clId="{80222DF8-3B00-49FE-A41E-721D64FBD49E}" dt="2023-06-09T08:16:09.441" v="473" actId="207"/>
          <ac:spMkLst>
            <pc:docMk/>
            <pc:sldMk cId="4243452934" sldId="299"/>
            <ac:spMk id="4" creationId="{00000000-0000-0000-0000-000000000000}"/>
          </ac:spMkLst>
        </pc:spChg>
        <pc:spChg chg="mod ord">
          <ac:chgData name="GOMEZ, Paula" userId="c93cf399-3ed7-4230-9282-8831e3fe5ae7" providerId="ADAL" clId="{80222DF8-3B00-49FE-A41E-721D64FBD49E}" dt="2023-06-09T08:15:51.104" v="468" actId="255"/>
          <ac:spMkLst>
            <pc:docMk/>
            <pc:sldMk cId="4243452934" sldId="299"/>
            <ac:spMk id="5" creationId="{00000000-0000-0000-0000-000000000000}"/>
          </ac:spMkLst>
        </pc:spChg>
        <pc:spChg chg="mod">
          <ac:chgData name="GOMEZ, Paula" userId="c93cf399-3ed7-4230-9282-8831e3fe5ae7" providerId="ADAL" clId="{80222DF8-3B00-49FE-A41E-721D64FBD49E}" dt="2023-06-09T09:15:28.616" v="1066" actId="1076"/>
          <ac:spMkLst>
            <pc:docMk/>
            <pc:sldMk cId="4243452934" sldId="299"/>
            <ac:spMk id="8" creationId="{00000000-0000-0000-0000-000000000000}"/>
          </ac:spMkLst>
        </pc:spChg>
        <pc:spChg chg="del mod">
          <ac:chgData name="GOMEZ, Paula" userId="c93cf399-3ed7-4230-9282-8831e3fe5ae7" providerId="ADAL" clId="{80222DF8-3B00-49FE-A41E-721D64FBD49E}" dt="2023-06-09T08:15:40.982" v="466" actId="478"/>
          <ac:spMkLst>
            <pc:docMk/>
            <pc:sldMk cId="4243452934" sldId="299"/>
            <ac:spMk id="9" creationId="{00000000-0000-0000-0000-000000000000}"/>
          </ac:spMkLst>
        </pc:spChg>
        <pc:spChg chg="mod">
          <ac:chgData name="GOMEZ, Paula" userId="c93cf399-3ed7-4230-9282-8831e3fe5ae7" providerId="ADAL" clId="{80222DF8-3B00-49FE-A41E-721D64FBD49E}" dt="2023-06-09T08:16:19.877" v="476" actId="14100"/>
          <ac:spMkLst>
            <pc:docMk/>
            <pc:sldMk cId="4243452934" sldId="299"/>
            <ac:spMk id="11" creationId="{00000000-0000-0000-0000-000000000000}"/>
          </ac:spMkLst>
        </pc:spChg>
        <pc:picChg chg="mod">
          <ac:chgData name="GOMEZ, Paula" userId="c93cf399-3ed7-4230-9282-8831e3fe5ae7" providerId="ADAL" clId="{80222DF8-3B00-49FE-A41E-721D64FBD49E}" dt="2023-06-09T09:15:28.616" v="1066" actId="1076"/>
          <ac:picMkLst>
            <pc:docMk/>
            <pc:sldMk cId="4243452934" sldId="299"/>
            <ac:picMk id="3" creationId="{00000000-0000-0000-0000-000000000000}"/>
          </ac:picMkLst>
        </pc:picChg>
      </pc:sldChg>
      <pc:sldChg chg="delSp modSp mod modClrScheme chgLayout modNotes">
        <pc:chgData name="GOMEZ, Paula" userId="c93cf399-3ed7-4230-9282-8831e3fe5ae7" providerId="ADAL" clId="{80222DF8-3B00-49FE-A41E-721D64FBD49E}" dt="2023-06-09T09:15:34.984" v="1067" actId="1076"/>
        <pc:sldMkLst>
          <pc:docMk/>
          <pc:sldMk cId="3278046008" sldId="300"/>
        </pc:sldMkLst>
        <pc:spChg chg="mod ord">
          <ac:chgData name="GOMEZ, Paula" userId="c93cf399-3ed7-4230-9282-8831e3fe5ae7" providerId="ADAL" clId="{80222DF8-3B00-49FE-A41E-721D64FBD49E}" dt="2023-06-09T08:16:46.235" v="484" actId="207"/>
          <ac:spMkLst>
            <pc:docMk/>
            <pc:sldMk cId="3278046008" sldId="300"/>
            <ac:spMk id="4" creationId="{00000000-0000-0000-0000-000000000000}"/>
          </ac:spMkLst>
        </pc:spChg>
        <pc:spChg chg="mod ord">
          <ac:chgData name="GOMEZ, Paula" userId="c93cf399-3ed7-4230-9282-8831e3fe5ae7" providerId="ADAL" clId="{80222DF8-3B00-49FE-A41E-721D64FBD49E}" dt="2023-06-09T08:16:32.642" v="479" actId="255"/>
          <ac:spMkLst>
            <pc:docMk/>
            <pc:sldMk cId="3278046008" sldId="300"/>
            <ac:spMk id="5" creationId="{00000000-0000-0000-0000-000000000000}"/>
          </ac:spMkLst>
        </pc:spChg>
        <pc:spChg chg="mod">
          <ac:chgData name="GOMEZ, Paula" userId="c93cf399-3ed7-4230-9282-8831e3fe5ae7" providerId="ADAL" clId="{80222DF8-3B00-49FE-A41E-721D64FBD49E}" dt="2023-06-09T08:17:01.394" v="488" actId="1076"/>
          <ac:spMkLst>
            <pc:docMk/>
            <pc:sldMk cId="3278046008" sldId="300"/>
            <ac:spMk id="10" creationId="{00000000-0000-0000-0000-000000000000}"/>
          </ac:spMkLst>
        </pc:spChg>
        <pc:spChg chg="del mod">
          <ac:chgData name="GOMEZ, Paula" userId="c93cf399-3ed7-4230-9282-8831e3fe5ae7" providerId="ADAL" clId="{80222DF8-3B00-49FE-A41E-721D64FBD49E}" dt="2023-06-09T08:16:24.222" v="477" actId="478"/>
          <ac:spMkLst>
            <pc:docMk/>
            <pc:sldMk cId="3278046008" sldId="300"/>
            <ac:spMk id="12" creationId="{00000000-0000-0000-0000-000000000000}"/>
          </ac:spMkLst>
        </pc:spChg>
        <pc:picChg chg="mod">
          <ac:chgData name="GOMEZ, Paula" userId="c93cf399-3ed7-4230-9282-8831e3fe5ae7" providerId="ADAL" clId="{80222DF8-3B00-49FE-A41E-721D64FBD49E}" dt="2023-06-09T09:15:34.984" v="1067" actId="1076"/>
          <ac:picMkLst>
            <pc:docMk/>
            <pc:sldMk cId="3278046008" sldId="300"/>
            <ac:picMk id="11" creationId="{00000000-0000-0000-0000-000000000000}"/>
          </ac:picMkLst>
        </pc:picChg>
      </pc:sldChg>
      <pc:sldChg chg="delSp modSp mod modClrScheme chgLayout modNotes">
        <pc:chgData name="GOMEZ, Paula" userId="c93cf399-3ed7-4230-9282-8831e3fe5ae7" providerId="ADAL" clId="{80222DF8-3B00-49FE-A41E-721D64FBD49E}" dt="2023-06-09T08:18:05.531" v="504" actId="1076"/>
        <pc:sldMkLst>
          <pc:docMk/>
          <pc:sldMk cId="4090536156" sldId="301"/>
        </pc:sldMkLst>
        <pc:spChg chg="mod">
          <ac:chgData name="GOMEZ, Paula" userId="c93cf399-3ed7-4230-9282-8831e3fe5ae7" providerId="ADAL" clId="{80222DF8-3B00-49FE-A41E-721D64FBD49E}" dt="2023-06-09T08:17:59.361" v="502" actId="1076"/>
          <ac:spMkLst>
            <pc:docMk/>
            <pc:sldMk cId="4090536156" sldId="301"/>
            <ac:spMk id="2" creationId="{00000000-0000-0000-0000-000000000000}"/>
          </ac:spMkLst>
        </pc:spChg>
        <pc:spChg chg="mod ord">
          <ac:chgData name="GOMEZ, Paula" userId="c93cf399-3ed7-4230-9282-8831e3fe5ae7" providerId="ADAL" clId="{80222DF8-3B00-49FE-A41E-721D64FBD49E}" dt="2023-06-09T08:18:05.531" v="504" actId="1076"/>
          <ac:spMkLst>
            <pc:docMk/>
            <pc:sldMk cId="4090536156" sldId="301"/>
            <ac:spMk id="3" creationId="{00000000-0000-0000-0000-000000000000}"/>
          </ac:spMkLst>
        </pc:spChg>
        <pc:spChg chg="mod ord">
          <ac:chgData name="GOMEZ, Paula" userId="c93cf399-3ed7-4230-9282-8831e3fe5ae7" providerId="ADAL" clId="{80222DF8-3B00-49FE-A41E-721D64FBD49E}" dt="2023-06-09T08:17:18.105" v="491" actId="255"/>
          <ac:spMkLst>
            <pc:docMk/>
            <pc:sldMk cId="4090536156" sldId="301"/>
            <ac:spMk id="5" creationId="{00000000-0000-0000-0000-000000000000}"/>
          </ac:spMkLst>
        </pc:spChg>
        <pc:spChg chg="del mod">
          <ac:chgData name="GOMEZ, Paula" userId="c93cf399-3ed7-4230-9282-8831e3fe5ae7" providerId="ADAL" clId="{80222DF8-3B00-49FE-A41E-721D64FBD49E}" dt="2023-06-09T08:17:08.591" v="489" actId="478"/>
          <ac:spMkLst>
            <pc:docMk/>
            <pc:sldMk cId="4090536156" sldId="301"/>
            <ac:spMk id="9" creationId="{00000000-0000-0000-0000-000000000000}"/>
          </ac:spMkLst>
        </pc:spChg>
        <pc:spChg chg="mod">
          <ac:chgData name="GOMEZ, Paula" userId="c93cf399-3ed7-4230-9282-8831e3fe5ae7" providerId="ADAL" clId="{80222DF8-3B00-49FE-A41E-721D64FBD49E}" dt="2023-06-09T08:17:31.843" v="495" actId="14100"/>
          <ac:spMkLst>
            <pc:docMk/>
            <pc:sldMk cId="4090536156" sldId="301"/>
            <ac:spMk id="10" creationId="{00000000-0000-0000-0000-000000000000}"/>
          </ac:spMkLst>
        </pc:spChg>
        <pc:picChg chg="mod">
          <ac:chgData name="GOMEZ, Paula" userId="c93cf399-3ed7-4230-9282-8831e3fe5ae7" providerId="ADAL" clId="{80222DF8-3B00-49FE-A41E-721D64FBD49E}" dt="2023-06-09T08:17:59.361" v="502" actId="1076"/>
          <ac:picMkLst>
            <pc:docMk/>
            <pc:sldMk cId="4090536156" sldId="301"/>
            <ac:picMk id="8" creationId="{00000000-0000-0000-0000-000000000000}"/>
          </ac:picMkLst>
        </pc:picChg>
      </pc:sldChg>
      <pc:sldChg chg="delSp modSp mod modClrScheme chgLayout modNotes">
        <pc:chgData name="GOMEZ, Paula" userId="c93cf399-3ed7-4230-9282-8831e3fe5ae7" providerId="ADAL" clId="{80222DF8-3B00-49FE-A41E-721D64FBD49E}" dt="2023-06-09T08:18:47.364" v="516" actId="207"/>
        <pc:sldMkLst>
          <pc:docMk/>
          <pc:sldMk cId="2459651956" sldId="312"/>
        </pc:sldMkLst>
        <pc:spChg chg="mod">
          <ac:chgData name="GOMEZ, Paula" userId="c93cf399-3ed7-4230-9282-8831e3fe5ae7" providerId="ADAL" clId="{80222DF8-3B00-49FE-A41E-721D64FBD49E}" dt="2023-06-09T07:47:12.701" v="54"/>
          <ac:spMkLst>
            <pc:docMk/>
            <pc:sldMk cId="2459651956" sldId="312"/>
            <ac:spMk id="3" creationId="{00000000-0000-0000-0000-000000000000}"/>
          </ac:spMkLst>
        </pc:spChg>
        <pc:spChg chg="mod">
          <ac:chgData name="GOMEZ, Paula" userId="c93cf399-3ed7-4230-9282-8831e3fe5ae7" providerId="ADAL" clId="{80222DF8-3B00-49FE-A41E-721D64FBD49E}" dt="2023-06-09T08:18:32.826" v="510" actId="255"/>
          <ac:spMkLst>
            <pc:docMk/>
            <pc:sldMk cId="2459651956" sldId="312"/>
            <ac:spMk id="4" creationId="{00000000-0000-0000-0000-000000000000}"/>
          </ac:spMkLst>
        </pc:spChg>
        <pc:spChg chg="mod ord">
          <ac:chgData name="GOMEZ, Paula" userId="c93cf399-3ed7-4230-9282-8831e3fe5ae7" providerId="ADAL" clId="{80222DF8-3B00-49FE-A41E-721D64FBD49E}" dt="2023-06-09T08:18:21.713" v="507" actId="255"/>
          <ac:spMkLst>
            <pc:docMk/>
            <pc:sldMk cId="2459651956" sldId="312"/>
            <ac:spMk id="5" creationId="{00000000-0000-0000-0000-000000000000}"/>
          </ac:spMkLst>
        </pc:spChg>
        <pc:spChg chg="mod ord">
          <ac:chgData name="GOMEZ, Paula" userId="c93cf399-3ed7-4230-9282-8831e3fe5ae7" providerId="ADAL" clId="{80222DF8-3B00-49FE-A41E-721D64FBD49E}" dt="2023-06-09T08:18:47.364" v="516" actId="207"/>
          <ac:spMkLst>
            <pc:docMk/>
            <pc:sldMk cId="2459651956" sldId="312"/>
            <ac:spMk id="9" creationId="{00000000-0000-0000-0000-000000000000}"/>
          </ac:spMkLst>
        </pc:spChg>
        <pc:spChg chg="del mod">
          <ac:chgData name="GOMEZ, Paula" userId="c93cf399-3ed7-4230-9282-8831e3fe5ae7" providerId="ADAL" clId="{80222DF8-3B00-49FE-A41E-721D64FBD49E}" dt="2023-06-09T08:18:13.219" v="505" actId="478"/>
          <ac:spMkLst>
            <pc:docMk/>
            <pc:sldMk cId="2459651956" sldId="312"/>
            <ac:spMk id="10" creationId="{00000000-0000-0000-0000-000000000000}"/>
          </ac:spMkLst>
        </pc:spChg>
        <pc:picChg chg="mod">
          <ac:chgData name="GOMEZ, Paula" userId="c93cf399-3ed7-4230-9282-8831e3fe5ae7" providerId="ADAL" clId="{80222DF8-3B00-49FE-A41E-721D64FBD49E}" dt="2023-06-09T07:47:12.701" v="54"/>
          <ac:picMkLst>
            <pc:docMk/>
            <pc:sldMk cId="2459651956" sldId="312"/>
            <ac:picMk id="2" creationId="{00000000-0000-0000-0000-000000000000}"/>
          </ac:picMkLst>
        </pc:picChg>
      </pc:sldChg>
      <pc:sldChg chg="delSp modSp mod modClrScheme chgLayout modNotes">
        <pc:chgData name="GOMEZ, Paula" userId="c93cf399-3ed7-4230-9282-8831e3fe5ae7" providerId="ADAL" clId="{80222DF8-3B00-49FE-A41E-721D64FBD49E}" dt="2023-06-09T08:19:34.221" v="527" actId="255"/>
        <pc:sldMkLst>
          <pc:docMk/>
          <pc:sldMk cId="2967444653" sldId="313"/>
        </pc:sldMkLst>
        <pc:spChg chg="mod ord">
          <ac:chgData name="GOMEZ, Paula" userId="c93cf399-3ed7-4230-9282-8831e3fe5ae7" providerId="ADAL" clId="{80222DF8-3B00-49FE-A41E-721D64FBD49E}" dt="2023-06-09T08:19:21.829" v="524" actId="207"/>
          <ac:spMkLst>
            <pc:docMk/>
            <pc:sldMk cId="2967444653" sldId="313"/>
            <ac:spMk id="3" creationId="{00000000-0000-0000-0000-000000000000}"/>
          </ac:spMkLst>
        </pc:spChg>
        <pc:spChg chg="mod">
          <ac:chgData name="GOMEZ, Paula" userId="c93cf399-3ed7-4230-9282-8831e3fe5ae7" providerId="ADAL" clId="{80222DF8-3B00-49FE-A41E-721D64FBD49E}" dt="2023-06-09T08:19:34.221" v="527" actId="255"/>
          <ac:spMkLst>
            <pc:docMk/>
            <pc:sldMk cId="2967444653" sldId="313"/>
            <ac:spMk id="4" creationId="{00000000-0000-0000-0000-000000000000}"/>
          </ac:spMkLst>
        </pc:spChg>
        <pc:spChg chg="mod ord">
          <ac:chgData name="GOMEZ, Paula" userId="c93cf399-3ed7-4230-9282-8831e3fe5ae7" providerId="ADAL" clId="{80222DF8-3B00-49FE-A41E-721D64FBD49E}" dt="2023-06-09T08:19:06.186" v="519" actId="255"/>
          <ac:spMkLst>
            <pc:docMk/>
            <pc:sldMk cId="2967444653" sldId="313"/>
            <ac:spMk id="5" creationId="{00000000-0000-0000-0000-000000000000}"/>
          </ac:spMkLst>
        </pc:spChg>
        <pc:spChg chg="mod">
          <ac:chgData name="GOMEZ, Paula" userId="c93cf399-3ed7-4230-9282-8831e3fe5ae7" providerId="ADAL" clId="{80222DF8-3B00-49FE-A41E-721D64FBD49E}" dt="2023-06-09T07:47:12.701" v="54"/>
          <ac:spMkLst>
            <pc:docMk/>
            <pc:sldMk cId="2967444653" sldId="313"/>
            <ac:spMk id="8" creationId="{00000000-0000-0000-0000-000000000000}"/>
          </ac:spMkLst>
        </pc:spChg>
        <pc:spChg chg="del mod">
          <ac:chgData name="GOMEZ, Paula" userId="c93cf399-3ed7-4230-9282-8831e3fe5ae7" providerId="ADAL" clId="{80222DF8-3B00-49FE-A41E-721D64FBD49E}" dt="2023-06-09T08:18:58.567" v="517" actId="478"/>
          <ac:spMkLst>
            <pc:docMk/>
            <pc:sldMk cId="2967444653" sldId="313"/>
            <ac:spMk id="11" creationId="{00000000-0000-0000-0000-000000000000}"/>
          </ac:spMkLst>
        </pc:spChg>
        <pc:picChg chg="mod">
          <ac:chgData name="GOMEZ, Paula" userId="c93cf399-3ed7-4230-9282-8831e3fe5ae7" providerId="ADAL" clId="{80222DF8-3B00-49FE-A41E-721D64FBD49E}" dt="2023-06-09T07:47:12.701" v="54"/>
          <ac:picMkLst>
            <pc:docMk/>
            <pc:sldMk cId="2967444653" sldId="313"/>
            <ac:picMk id="1028" creationId="{00000000-0000-0000-0000-000000000000}"/>
          </ac:picMkLst>
        </pc:picChg>
        <pc:picChg chg="mod">
          <ac:chgData name="GOMEZ, Paula" userId="c93cf399-3ed7-4230-9282-8831e3fe5ae7" providerId="ADAL" clId="{80222DF8-3B00-49FE-A41E-721D64FBD49E}" dt="2023-06-09T07:47:12.701" v="54"/>
          <ac:picMkLst>
            <pc:docMk/>
            <pc:sldMk cId="2967444653" sldId="313"/>
            <ac:picMk id="1030" creationId="{00000000-0000-0000-0000-000000000000}"/>
          </ac:picMkLst>
        </pc:picChg>
        <pc:picChg chg="mod">
          <ac:chgData name="GOMEZ, Paula" userId="c93cf399-3ed7-4230-9282-8831e3fe5ae7" providerId="ADAL" clId="{80222DF8-3B00-49FE-A41E-721D64FBD49E}" dt="2023-06-09T07:47:12.701" v="54"/>
          <ac:picMkLst>
            <pc:docMk/>
            <pc:sldMk cId="2967444653" sldId="313"/>
            <ac:picMk id="1032" creationId="{00000000-0000-0000-0000-000000000000}"/>
          </ac:picMkLst>
        </pc:picChg>
      </pc:sldChg>
      <pc:sldChg chg="delSp modSp mod modClrScheme chgLayout modNotes">
        <pc:chgData name="GOMEZ, Paula" userId="c93cf399-3ed7-4230-9282-8831e3fe5ae7" providerId="ADAL" clId="{80222DF8-3B00-49FE-A41E-721D64FBD49E}" dt="2023-06-09T08:20:21.495" v="540" actId="20577"/>
        <pc:sldMkLst>
          <pc:docMk/>
          <pc:sldMk cId="950278575" sldId="314"/>
        </pc:sldMkLst>
        <pc:spChg chg="mod">
          <ac:chgData name="GOMEZ, Paula" userId="c93cf399-3ed7-4230-9282-8831e3fe5ae7" providerId="ADAL" clId="{80222DF8-3B00-49FE-A41E-721D64FBD49E}" dt="2023-06-09T08:20:21.495" v="540" actId="20577"/>
          <ac:spMkLst>
            <pc:docMk/>
            <pc:sldMk cId="950278575" sldId="314"/>
            <ac:spMk id="3" creationId="{00000000-0000-0000-0000-000000000000}"/>
          </ac:spMkLst>
        </pc:spChg>
        <pc:spChg chg="mod ord">
          <ac:chgData name="GOMEZ, Paula" userId="c93cf399-3ed7-4230-9282-8831e3fe5ae7" providerId="ADAL" clId="{80222DF8-3B00-49FE-A41E-721D64FBD49E}" dt="2023-06-09T08:20:05.388" v="535" actId="14100"/>
          <ac:spMkLst>
            <pc:docMk/>
            <pc:sldMk cId="950278575" sldId="314"/>
            <ac:spMk id="4" creationId="{00000000-0000-0000-0000-000000000000}"/>
          </ac:spMkLst>
        </pc:spChg>
        <pc:spChg chg="mod ord">
          <ac:chgData name="GOMEZ, Paula" userId="c93cf399-3ed7-4230-9282-8831e3fe5ae7" providerId="ADAL" clId="{80222DF8-3B00-49FE-A41E-721D64FBD49E}" dt="2023-06-09T08:19:49.826" v="530" actId="255"/>
          <ac:spMkLst>
            <pc:docMk/>
            <pc:sldMk cId="950278575" sldId="314"/>
            <ac:spMk id="5" creationId="{00000000-0000-0000-0000-000000000000}"/>
          </ac:spMkLst>
        </pc:spChg>
        <pc:spChg chg="del mod">
          <ac:chgData name="GOMEZ, Paula" userId="c93cf399-3ed7-4230-9282-8831e3fe5ae7" providerId="ADAL" clId="{80222DF8-3B00-49FE-A41E-721D64FBD49E}" dt="2023-06-09T08:19:40.095" v="528" actId="478"/>
          <ac:spMkLst>
            <pc:docMk/>
            <pc:sldMk cId="950278575" sldId="314"/>
            <ac:spMk id="10" creationId="{00000000-0000-0000-0000-000000000000}"/>
          </ac:spMkLst>
        </pc:spChg>
        <pc:spChg chg="mod">
          <ac:chgData name="GOMEZ, Paula" userId="c93cf399-3ed7-4230-9282-8831e3fe5ae7" providerId="ADAL" clId="{80222DF8-3B00-49FE-A41E-721D64FBD49E}" dt="2023-06-09T07:47:12.701" v="54"/>
          <ac:spMkLst>
            <pc:docMk/>
            <pc:sldMk cId="950278575" sldId="314"/>
            <ac:spMk id="14" creationId="{00000000-0000-0000-0000-000000000000}"/>
          </ac:spMkLst>
        </pc:spChg>
        <pc:spChg chg="mod">
          <ac:chgData name="GOMEZ, Paula" userId="c93cf399-3ed7-4230-9282-8831e3fe5ae7" providerId="ADAL" clId="{80222DF8-3B00-49FE-A41E-721D64FBD49E}" dt="2023-06-09T07:47:12.701" v="54"/>
          <ac:spMkLst>
            <pc:docMk/>
            <pc:sldMk cId="950278575" sldId="314"/>
            <ac:spMk id="15" creationId="{00000000-0000-0000-0000-000000000000}"/>
          </ac:spMkLst>
        </pc:spChg>
        <pc:picChg chg="mod">
          <ac:chgData name="GOMEZ, Paula" userId="c93cf399-3ed7-4230-9282-8831e3fe5ae7" providerId="ADAL" clId="{80222DF8-3B00-49FE-A41E-721D64FBD49E}" dt="2023-06-09T07:47:12.701" v="54"/>
          <ac:picMkLst>
            <pc:docMk/>
            <pc:sldMk cId="950278575" sldId="314"/>
            <ac:picMk id="13" creationId="{00000000-0000-0000-0000-000000000000}"/>
          </ac:picMkLst>
        </pc:picChg>
      </pc:sldChg>
      <pc:sldChg chg="delSp modSp mod modClrScheme chgLayout modNotes">
        <pc:chgData name="GOMEZ, Paula" userId="c93cf399-3ed7-4230-9282-8831e3fe5ae7" providerId="ADAL" clId="{80222DF8-3B00-49FE-A41E-721D64FBD49E}" dt="2023-06-09T08:21:22.555" v="553" actId="1076"/>
        <pc:sldMkLst>
          <pc:docMk/>
          <pc:sldMk cId="2599065963" sldId="315"/>
        </pc:sldMkLst>
        <pc:spChg chg="mod ord">
          <ac:chgData name="GOMEZ, Paula" userId="c93cf399-3ed7-4230-9282-8831e3fe5ae7" providerId="ADAL" clId="{80222DF8-3B00-49FE-A41E-721D64FBD49E}" dt="2023-06-09T08:20:50.314" v="548" actId="255"/>
          <ac:spMkLst>
            <pc:docMk/>
            <pc:sldMk cId="2599065963" sldId="315"/>
            <ac:spMk id="3" creationId="{00000000-0000-0000-0000-000000000000}"/>
          </ac:spMkLst>
        </pc:spChg>
        <pc:spChg chg="mod ord">
          <ac:chgData name="GOMEZ, Paula" userId="c93cf399-3ed7-4230-9282-8831e3fe5ae7" providerId="ADAL" clId="{80222DF8-3B00-49FE-A41E-721D64FBD49E}" dt="2023-06-09T08:20:36.551" v="545" actId="113"/>
          <ac:spMkLst>
            <pc:docMk/>
            <pc:sldMk cId="2599065963" sldId="315"/>
            <ac:spMk id="4" creationId="{00000000-0000-0000-0000-000000000000}"/>
          </ac:spMkLst>
        </pc:spChg>
        <pc:spChg chg="mod">
          <ac:chgData name="GOMEZ, Paula" userId="c93cf399-3ed7-4230-9282-8831e3fe5ae7" providerId="ADAL" clId="{80222DF8-3B00-49FE-A41E-721D64FBD49E}" dt="2023-06-09T08:21:22.555" v="553" actId="1076"/>
          <ac:spMkLst>
            <pc:docMk/>
            <pc:sldMk cId="2599065963" sldId="315"/>
            <ac:spMk id="7" creationId="{00000000-0000-0000-0000-000000000000}"/>
          </ac:spMkLst>
        </pc:spChg>
        <pc:spChg chg="del mod">
          <ac:chgData name="GOMEZ, Paula" userId="c93cf399-3ed7-4230-9282-8831e3fe5ae7" providerId="ADAL" clId="{80222DF8-3B00-49FE-A41E-721D64FBD49E}" dt="2023-06-09T08:20:39.623" v="546" actId="478"/>
          <ac:spMkLst>
            <pc:docMk/>
            <pc:sldMk cId="2599065963" sldId="315"/>
            <ac:spMk id="9" creationId="{00000000-0000-0000-0000-000000000000}"/>
          </ac:spMkLst>
        </pc:spChg>
        <pc:spChg chg="mod">
          <ac:chgData name="GOMEZ, Paula" userId="c93cf399-3ed7-4230-9282-8831e3fe5ae7" providerId="ADAL" clId="{80222DF8-3B00-49FE-A41E-721D64FBD49E}" dt="2023-06-09T07:47:12.701" v="54"/>
          <ac:spMkLst>
            <pc:docMk/>
            <pc:sldMk cId="2599065963" sldId="315"/>
            <ac:spMk id="11" creationId="{00000000-0000-0000-0000-000000000000}"/>
          </ac:spMkLst>
        </pc:spChg>
        <pc:picChg chg="mod">
          <ac:chgData name="GOMEZ, Paula" userId="c93cf399-3ed7-4230-9282-8831e3fe5ae7" providerId="ADAL" clId="{80222DF8-3B00-49FE-A41E-721D64FBD49E}" dt="2023-06-09T07:47:12.701" v="54"/>
          <ac:picMkLst>
            <pc:docMk/>
            <pc:sldMk cId="2599065963" sldId="315"/>
            <ac:picMk id="10" creationId="{00000000-0000-0000-0000-000000000000}"/>
          </ac:picMkLst>
        </pc:picChg>
      </pc:sldChg>
      <pc:sldChg chg="delSp modSp mod modClrScheme chgLayout modNotes">
        <pc:chgData name="GOMEZ, Paula" userId="c93cf399-3ed7-4230-9282-8831e3fe5ae7" providerId="ADAL" clId="{80222DF8-3B00-49FE-A41E-721D64FBD49E}" dt="2023-06-09T09:38:19.355" v="1073" actId="1076"/>
        <pc:sldMkLst>
          <pc:docMk/>
          <pc:sldMk cId="109564659" sldId="321"/>
        </pc:sldMkLst>
        <pc:spChg chg="mod">
          <ac:chgData name="GOMEZ, Paula" userId="c93cf399-3ed7-4230-9282-8831e3fe5ae7" providerId="ADAL" clId="{80222DF8-3B00-49FE-A41E-721D64FBD49E}" dt="2023-06-09T08:22:34.155" v="559" actId="255"/>
          <ac:spMkLst>
            <pc:docMk/>
            <pc:sldMk cId="109564659" sldId="321"/>
            <ac:spMk id="4" creationId="{00000000-0000-0000-0000-000000000000}"/>
          </ac:spMkLst>
        </pc:spChg>
        <pc:spChg chg="mod ord">
          <ac:chgData name="GOMEZ, Paula" userId="c93cf399-3ed7-4230-9282-8831e3fe5ae7" providerId="ADAL" clId="{80222DF8-3B00-49FE-A41E-721D64FBD49E}" dt="2023-06-09T08:22:24.146" v="556" actId="255"/>
          <ac:spMkLst>
            <pc:docMk/>
            <pc:sldMk cId="109564659" sldId="321"/>
            <ac:spMk id="5" creationId="{00000000-0000-0000-0000-000000000000}"/>
          </ac:spMkLst>
        </pc:spChg>
        <pc:spChg chg="mod ord">
          <ac:chgData name="GOMEZ, Paula" userId="c93cf399-3ed7-4230-9282-8831e3fe5ae7" providerId="ADAL" clId="{80222DF8-3B00-49FE-A41E-721D64FBD49E}" dt="2023-06-09T08:22:45.383" v="564" actId="207"/>
          <ac:spMkLst>
            <pc:docMk/>
            <pc:sldMk cId="109564659" sldId="321"/>
            <ac:spMk id="8" creationId="{00000000-0000-0000-0000-000000000000}"/>
          </ac:spMkLst>
        </pc:spChg>
        <pc:spChg chg="mod">
          <ac:chgData name="GOMEZ, Paula" userId="c93cf399-3ed7-4230-9282-8831e3fe5ae7" providerId="ADAL" clId="{80222DF8-3B00-49FE-A41E-721D64FBD49E}" dt="2023-06-09T09:38:15.485" v="1072" actId="1076"/>
          <ac:spMkLst>
            <pc:docMk/>
            <pc:sldMk cId="109564659" sldId="321"/>
            <ac:spMk id="11" creationId="{00000000-0000-0000-0000-000000000000}"/>
          </ac:spMkLst>
        </pc:spChg>
        <pc:spChg chg="del mod">
          <ac:chgData name="GOMEZ, Paula" userId="c93cf399-3ed7-4230-9282-8831e3fe5ae7" providerId="ADAL" clId="{80222DF8-3B00-49FE-A41E-721D64FBD49E}" dt="2023-06-09T08:22:17.068" v="554" actId="478"/>
          <ac:spMkLst>
            <pc:docMk/>
            <pc:sldMk cId="109564659" sldId="321"/>
            <ac:spMk id="12" creationId="{00000000-0000-0000-0000-000000000000}"/>
          </ac:spMkLst>
        </pc:spChg>
        <pc:picChg chg="mod">
          <ac:chgData name="GOMEZ, Paula" userId="c93cf399-3ed7-4230-9282-8831e3fe5ae7" providerId="ADAL" clId="{80222DF8-3B00-49FE-A41E-721D64FBD49E}" dt="2023-06-09T09:38:19.355" v="1073" actId="1076"/>
          <ac:picMkLst>
            <pc:docMk/>
            <pc:sldMk cId="109564659" sldId="321"/>
            <ac:picMk id="10" creationId="{00000000-0000-0000-0000-000000000000}"/>
          </ac:picMkLst>
        </pc:picChg>
      </pc:sldChg>
      <pc:sldChg chg="delSp modSp mod modClrScheme chgLayout modNotes">
        <pc:chgData name="GOMEZ, Paula" userId="c93cf399-3ed7-4230-9282-8831e3fe5ae7" providerId="ADAL" clId="{80222DF8-3B00-49FE-A41E-721D64FBD49E}" dt="2023-06-09T08:23:27.129" v="575" actId="14100"/>
        <pc:sldMkLst>
          <pc:docMk/>
          <pc:sldMk cId="220813653" sldId="322"/>
        </pc:sldMkLst>
        <pc:spChg chg="mod">
          <ac:chgData name="GOMEZ, Paula" userId="c93cf399-3ed7-4230-9282-8831e3fe5ae7" providerId="ADAL" clId="{80222DF8-3B00-49FE-A41E-721D64FBD49E}" dt="2023-06-09T08:23:27.129" v="575" actId="14100"/>
          <ac:spMkLst>
            <pc:docMk/>
            <pc:sldMk cId="220813653" sldId="322"/>
            <ac:spMk id="3" creationId="{00000000-0000-0000-0000-000000000000}"/>
          </ac:spMkLst>
        </pc:spChg>
        <pc:spChg chg="mod">
          <ac:chgData name="GOMEZ, Paula" userId="c93cf399-3ed7-4230-9282-8831e3fe5ae7" providerId="ADAL" clId="{80222DF8-3B00-49FE-A41E-721D64FBD49E}" dt="2023-06-09T07:47:12.701" v="54"/>
          <ac:spMkLst>
            <pc:docMk/>
            <pc:sldMk cId="220813653" sldId="322"/>
            <ac:spMk id="4" creationId="{00000000-0000-0000-0000-000000000000}"/>
          </ac:spMkLst>
        </pc:spChg>
        <pc:spChg chg="mod ord">
          <ac:chgData name="GOMEZ, Paula" userId="c93cf399-3ed7-4230-9282-8831e3fe5ae7" providerId="ADAL" clId="{80222DF8-3B00-49FE-A41E-721D64FBD49E}" dt="2023-06-09T08:22:56.557" v="566" actId="255"/>
          <ac:spMkLst>
            <pc:docMk/>
            <pc:sldMk cId="220813653" sldId="322"/>
            <ac:spMk id="5" creationId="{00000000-0000-0000-0000-000000000000}"/>
          </ac:spMkLst>
        </pc:spChg>
        <pc:spChg chg="mod ord">
          <ac:chgData name="GOMEZ, Paula" userId="c93cf399-3ed7-4230-9282-8831e3fe5ae7" providerId="ADAL" clId="{80222DF8-3B00-49FE-A41E-721D64FBD49E}" dt="2023-06-09T08:23:12.855" v="572" actId="12"/>
          <ac:spMkLst>
            <pc:docMk/>
            <pc:sldMk cId="220813653" sldId="322"/>
            <ac:spMk id="9" creationId="{00000000-0000-0000-0000-000000000000}"/>
          </ac:spMkLst>
        </pc:spChg>
        <pc:spChg chg="del mod">
          <ac:chgData name="GOMEZ, Paula" userId="c93cf399-3ed7-4230-9282-8831e3fe5ae7" providerId="ADAL" clId="{80222DF8-3B00-49FE-A41E-721D64FBD49E}" dt="2023-06-09T08:22:50.635" v="565" actId="478"/>
          <ac:spMkLst>
            <pc:docMk/>
            <pc:sldMk cId="220813653" sldId="322"/>
            <ac:spMk id="10" creationId="{00000000-0000-0000-0000-000000000000}"/>
          </ac:spMkLst>
        </pc:spChg>
        <pc:picChg chg="mod">
          <ac:chgData name="GOMEZ, Paula" userId="c93cf399-3ed7-4230-9282-8831e3fe5ae7" providerId="ADAL" clId="{80222DF8-3B00-49FE-A41E-721D64FBD49E}" dt="2023-06-09T08:23:02.196" v="567" actId="1076"/>
          <ac:picMkLst>
            <pc:docMk/>
            <pc:sldMk cId="220813653" sldId="322"/>
            <ac:picMk id="8" creationId="{00000000-0000-0000-0000-000000000000}"/>
          </ac:picMkLst>
        </pc:picChg>
      </pc:sldChg>
      <pc:sldChg chg="delSp modSp mod modClrScheme chgLayout modNotes">
        <pc:chgData name="GOMEZ, Paula" userId="c93cf399-3ed7-4230-9282-8831e3fe5ae7" providerId="ADAL" clId="{80222DF8-3B00-49FE-A41E-721D64FBD49E}" dt="2023-06-09T08:24:22.525" v="592" actId="14100"/>
        <pc:sldMkLst>
          <pc:docMk/>
          <pc:sldMk cId="4215709443" sldId="323"/>
        </pc:sldMkLst>
        <pc:spChg chg="mod ord">
          <ac:chgData name="GOMEZ, Paula" userId="c93cf399-3ed7-4230-9282-8831e3fe5ae7" providerId="ADAL" clId="{80222DF8-3B00-49FE-A41E-721D64FBD49E}" dt="2023-06-09T08:23:47.084" v="582" actId="1076"/>
          <ac:spMkLst>
            <pc:docMk/>
            <pc:sldMk cId="4215709443" sldId="323"/>
            <ac:spMk id="3" creationId="{00000000-0000-0000-0000-000000000000}"/>
          </ac:spMkLst>
        </pc:spChg>
        <pc:spChg chg="mod">
          <ac:chgData name="GOMEZ, Paula" userId="c93cf399-3ed7-4230-9282-8831e3fe5ae7" providerId="ADAL" clId="{80222DF8-3B00-49FE-A41E-721D64FBD49E}" dt="2023-06-09T08:24:05.884" v="587" actId="255"/>
          <ac:spMkLst>
            <pc:docMk/>
            <pc:sldMk cId="4215709443" sldId="323"/>
            <ac:spMk id="4" creationId="{00000000-0000-0000-0000-000000000000}"/>
          </ac:spMkLst>
        </pc:spChg>
        <pc:spChg chg="mod ord">
          <ac:chgData name="GOMEZ, Paula" userId="c93cf399-3ed7-4230-9282-8831e3fe5ae7" providerId="ADAL" clId="{80222DF8-3B00-49FE-A41E-721D64FBD49E}" dt="2023-06-09T08:23:54.845" v="584" actId="207"/>
          <ac:spMkLst>
            <pc:docMk/>
            <pc:sldMk cId="4215709443" sldId="323"/>
            <ac:spMk id="5" creationId="{00000000-0000-0000-0000-000000000000}"/>
          </ac:spMkLst>
        </pc:spChg>
        <pc:spChg chg="mod">
          <ac:chgData name="GOMEZ, Paula" userId="c93cf399-3ed7-4230-9282-8831e3fe5ae7" providerId="ADAL" clId="{80222DF8-3B00-49FE-A41E-721D64FBD49E}" dt="2023-06-09T08:24:22.525" v="592" actId="14100"/>
          <ac:spMkLst>
            <pc:docMk/>
            <pc:sldMk cId="4215709443" sldId="323"/>
            <ac:spMk id="8" creationId="{00000000-0000-0000-0000-000000000000}"/>
          </ac:spMkLst>
        </pc:spChg>
        <pc:spChg chg="del mod">
          <ac:chgData name="GOMEZ, Paula" userId="c93cf399-3ed7-4230-9282-8831e3fe5ae7" providerId="ADAL" clId="{80222DF8-3B00-49FE-A41E-721D64FBD49E}" dt="2023-06-09T08:23:32.645" v="576" actId="478"/>
          <ac:spMkLst>
            <pc:docMk/>
            <pc:sldMk cId="4215709443" sldId="323"/>
            <ac:spMk id="9" creationId="{00000000-0000-0000-0000-000000000000}"/>
          </ac:spMkLst>
        </pc:spChg>
        <pc:picChg chg="mod">
          <ac:chgData name="GOMEZ, Paula" userId="c93cf399-3ed7-4230-9282-8831e3fe5ae7" providerId="ADAL" clId="{80222DF8-3B00-49FE-A41E-721D64FBD49E}" dt="2023-06-09T08:24:17.380" v="590" actId="14100"/>
          <ac:picMkLst>
            <pc:docMk/>
            <pc:sldMk cId="4215709443" sldId="323"/>
            <ac:picMk id="7173" creationId="{00000000-0000-0000-0000-000000000000}"/>
          </ac:picMkLst>
        </pc:picChg>
      </pc:sldChg>
      <pc:sldChg chg="delSp modSp mod modClrScheme chgLayout modNotes">
        <pc:chgData name="GOMEZ, Paula" userId="c93cf399-3ed7-4230-9282-8831e3fe5ae7" providerId="ADAL" clId="{80222DF8-3B00-49FE-A41E-721D64FBD49E}" dt="2023-06-09T08:25:20.440" v="607" actId="255"/>
        <pc:sldMkLst>
          <pc:docMk/>
          <pc:sldMk cId="2442338636" sldId="324"/>
        </pc:sldMkLst>
        <pc:spChg chg="mod ord">
          <ac:chgData name="GOMEZ, Paula" userId="c93cf399-3ed7-4230-9282-8831e3fe5ae7" providerId="ADAL" clId="{80222DF8-3B00-49FE-A41E-721D64FBD49E}" dt="2023-06-09T08:24:52.092" v="600" actId="1076"/>
          <ac:spMkLst>
            <pc:docMk/>
            <pc:sldMk cId="2442338636" sldId="324"/>
            <ac:spMk id="3" creationId="{00000000-0000-0000-0000-000000000000}"/>
          </ac:spMkLst>
        </pc:spChg>
        <pc:spChg chg="mod">
          <ac:chgData name="GOMEZ, Paula" userId="c93cf399-3ed7-4230-9282-8831e3fe5ae7" providerId="ADAL" clId="{80222DF8-3B00-49FE-A41E-721D64FBD49E}" dt="2023-06-09T08:25:20.440" v="607" actId="255"/>
          <ac:spMkLst>
            <pc:docMk/>
            <pc:sldMk cId="2442338636" sldId="324"/>
            <ac:spMk id="4" creationId="{00000000-0000-0000-0000-000000000000}"/>
          </ac:spMkLst>
        </pc:spChg>
        <pc:spChg chg="mod ord">
          <ac:chgData name="GOMEZ, Paula" userId="c93cf399-3ed7-4230-9282-8831e3fe5ae7" providerId="ADAL" clId="{80222DF8-3B00-49FE-A41E-721D64FBD49E}" dt="2023-06-09T08:24:37.130" v="595" actId="255"/>
          <ac:spMkLst>
            <pc:docMk/>
            <pc:sldMk cId="2442338636" sldId="324"/>
            <ac:spMk id="5" creationId="{00000000-0000-0000-0000-000000000000}"/>
          </ac:spMkLst>
        </pc:spChg>
        <pc:spChg chg="del mod">
          <ac:chgData name="GOMEZ, Paula" userId="c93cf399-3ed7-4230-9282-8831e3fe5ae7" providerId="ADAL" clId="{80222DF8-3B00-49FE-A41E-721D64FBD49E}" dt="2023-06-09T08:24:30.863" v="593" actId="478"/>
          <ac:spMkLst>
            <pc:docMk/>
            <pc:sldMk cId="2442338636" sldId="324"/>
            <ac:spMk id="9" creationId="{00000000-0000-0000-0000-000000000000}"/>
          </ac:spMkLst>
        </pc:spChg>
        <pc:spChg chg="mod">
          <ac:chgData name="GOMEZ, Paula" userId="c93cf399-3ed7-4230-9282-8831e3fe5ae7" providerId="ADAL" clId="{80222DF8-3B00-49FE-A41E-721D64FBD49E}" dt="2023-06-09T08:25:09.612" v="605" actId="14100"/>
          <ac:spMkLst>
            <pc:docMk/>
            <pc:sldMk cId="2442338636" sldId="324"/>
            <ac:spMk id="11" creationId="{00000000-0000-0000-0000-000000000000}"/>
          </ac:spMkLst>
        </pc:spChg>
        <pc:picChg chg="mod">
          <ac:chgData name="GOMEZ, Paula" userId="c93cf399-3ed7-4230-9282-8831e3fe5ae7" providerId="ADAL" clId="{80222DF8-3B00-49FE-A41E-721D64FBD49E}" dt="2023-06-09T08:25:03.388" v="603" actId="1076"/>
          <ac:picMkLst>
            <pc:docMk/>
            <pc:sldMk cId="2442338636" sldId="324"/>
            <ac:picMk id="7173" creationId="{00000000-0000-0000-0000-000000000000}"/>
          </ac:picMkLst>
        </pc:picChg>
      </pc:sldChg>
      <pc:sldChg chg="delSp modSp mod modClrScheme chgLayout modNotes">
        <pc:chgData name="GOMEZ, Paula" userId="c93cf399-3ed7-4230-9282-8831e3fe5ae7" providerId="ADAL" clId="{80222DF8-3B00-49FE-A41E-721D64FBD49E}" dt="2023-06-09T08:26:08.942" v="627" actId="1036"/>
        <pc:sldMkLst>
          <pc:docMk/>
          <pc:sldMk cId="2065315278" sldId="325"/>
        </pc:sldMkLst>
        <pc:spChg chg="mod ord">
          <ac:chgData name="GOMEZ, Paula" userId="c93cf399-3ed7-4230-9282-8831e3fe5ae7" providerId="ADAL" clId="{80222DF8-3B00-49FE-A41E-721D64FBD49E}" dt="2023-06-09T08:25:44.626" v="614" actId="113"/>
          <ac:spMkLst>
            <pc:docMk/>
            <pc:sldMk cId="2065315278" sldId="325"/>
            <ac:spMk id="3" creationId="{00000000-0000-0000-0000-000000000000}"/>
          </ac:spMkLst>
        </pc:spChg>
        <pc:spChg chg="mod ord">
          <ac:chgData name="GOMEZ, Paula" userId="c93cf399-3ed7-4230-9282-8831e3fe5ae7" providerId="ADAL" clId="{80222DF8-3B00-49FE-A41E-721D64FBD49E}" dt="2023-06-09T08:25:33.793" v="610" actId="255"/>
          <ac:spMkLst>
            <pc:docMk/>
            <pc:sldMk cId="2065315278" sldId="325"/>
            <ac:spMk id="4" creationId="{00000000-0000-0000-0000-000000000000}"/>
          </ac:spMkLst>
        </pc:spChg>
        <pc:spChg chg="mod">
          <ac:chgData name="GOMEZ, Paula" userId="c93cf399-3ed7-4230-9282-8831e3fe5ae7" providerId="ADAL" clId="{80222DF8-3B00-49FE-A41E-721D64FBD49E}" dt="2023-06-09T08:26:03.245" v="619" actId="1076"/>
          <ac:spMkLst>
            <pc:docMk/>
            <pc:sldMk cId="2065315278" sldId="325"/>
            <ac:spMk id="7" creationId="{00000000-0000-0000-0000-000000000000}"/>
          </ac:spMkLst>
        </pc:spChg>
        <pc:spChg chg="mod">
          <ac:chgData name="GOMEZ, Paula" userId="c93cf399-3ed7-4230-9282-8831e3fe5ae7" providerId="ADAL" clId="{80222DF8-3B00-49FE-A41E-721D64FBD49E}" dt="2023-06-09T08:26:08.942" v="627" actId="1036"/>
          <ac:spMkLst>
            <pc:docMk/>
            <pc:sldMk cId="2065315278" sldId="325"/>
            <ac:spMk id="9" creationId="{00000000-0000-0000-0000-000000000000}"/>
          </ac:spMkLst>
        </pc:spChg>
        <pc:spChg chg="del mod">
          <ac:chgData name="GOMEZ, Paula" userId="c93cf399-3ed7-4230-9282-8831e3fe5ae7" providerId="ADAL" clId="{80222DF8-3B00-49FE-A41E-721D64FBD49E}" dt="2023-06-09T08:25:26.176" v="608" actId="478"/>
          <ac:spMkLst>
            <pc:docMk/>
            <pc:sldMk cId="2065315278" sldId="325"/>
            <ac:spMk id="10" creationId="{00000000-0000-0000-0000-000000000000}"/>
          </ac:spMkLst>
        </pc:spChg>
        <pc:picChg chg="mod">
          <ac:chgData name="GOMEZ, Paula" userId="c93cf399-3ed7-4230-9282-8831e3fe5ae7" providerId="ADAL" clId="{80222DF8-3B00-49FE-A41E-721D64FBD49E}" dt="2023-06-09T08:26:08.942" v="627" actId="1036"/>
          <ac:picMkLst>
            <pc:docMk/>
            <pc:sldMk cId="2065315278" sldId="325"/>
            <ac:picMk id="8" creationId="{00000000-0000-0000-0000-000000000000}"/>
          </ac:picMkLst>
        </pc:picChg>
      </pc:sldChg>
      <pc:sldChg chg="delSp modSp mod modClrScheme chgLayout modNotes">
        <pc:chgData name="GOMEZ, Paula" userId="c93cf399-3ed7-4230-9282-8831e3fe5ae7" providerId="ADAL" clId="{80222DF8-3B00-49FE-A41E-721D64FBD49E}" dt="2023-06-09T08:36:36.591" v="665" actId="113"/>
        <pc:sldMkLst>
          <pc:docMk/>
          <pc:sldMk cId="2129277136" sldId="329"/>
        </pc:sldMkLst>
        <pc:spChg chg="mod">
          <ac:chgData name="GOMEZ, Paula" userId="c93cf399-3ed7-4230-9282-8831e3fe5ae7" providerId="ADAL" clId="{80222DF8-3B00-49FE-A41E-721D64FBD49E}" dt="2023-06-09T08:36:29.730" v="661" actId="207"/>
          <ac:spMkLst>
            <pc:docMk/>
            <pc:sldMk cId="2129277136" sldId="329"/>
            <ac:spMk id="3" creationId="{00000000-0000-0000-0000-000000000000}"/>
          </ac:spMkLst>
        </pc:spChg>
        <pc:spChg chg="mod ord">
          <ac:chgData name="GOMEZ, Paula" userId="c93cf399-3ed7-4230-9282-8831e3fe5ae7" providerId="ADAL" clId="{80222DF8-3B00-49FE-A41E-721D64FBD49E}" dt="2023-06-09T08:35:35.164" v="647" actId="1076"/>
          <ac:spMkLst>
            <pc:docMk/>
            <pc:sldMk cId="2129277136" sldId="329"/>
            <ac:spMk id="4" creationId="{00000000-0000-0000-0000-000000000000}"/>
          </ac:spMkLst>
        </pc:spChg>
        <pc:spChg chg="mod">
          <ac:chgData name="GOMEZ, Paula" userId="c93cf399-3ed7-4230-9282-8831e3fe5ae7" providerId="ADAL" clId="{80222DF8-3B00-49FE-A41E-721D64FBD49E}" dt="2023-06-09T08:36:36.591" v="665" actId="113"/>
          <ac:spMkLst>
            <pc:docMk/>
            <pc:sldMk cId="2129277136" sldId="329"/>
            <ac:spMk id="5" creationId="{00000000-0000-0000-0000-000000000000}"/>
          </ac:spMkLst>
        </pc:spChg>
        <pc:spChg chg="mod ord">
          <ac:chgData name="GOMEZ, Paula" userId="c93cf399-3ed7-4230-9282-8831e3fe5ae7" providerId="ADAL" clId="{80222DF8-3B00-49FE-A41E-721D64FBD49E}" dt="2023-06-09T08:07:30.377" v="355" actId="700"/>
          <ac:spMkLst>
            <pc:docMk/>
            <pc:sldMk cId="2129277136" sldId="329"/>
            <ac:spMk id="7" creationId="{00000000-0000-0000-0000-000000000000}"/>
          </ac:spMkLst>
        </pc:spChg>
        <pc:spChg chg="del mod">
          <ac:chgData name="GOMEZ, Paula" userId="c93cf399-3ed7-4230-9282-8831e3fe5ae7" providerId="ADAL" clId="{80222DF8-3B00-49FE-A41E-721D64FBD49E}" dt="2023-06-09T08:07:30.377" v="355" actId="700"/>
          <ac:spMkLst>
            <pc:docMk/>
            <pc:sldMk cId="2129277136" sldId="329"/>
            <ac:spMk id="8" creationId="{AE21A41B-2180-42AA-ABC2-573B23220591}"/>
          </ac:spMkLst>
        </pc:spChg>
      </pc:sldChg>
      <pc:sldChg chg="modSp mod modClrScheme chgLayout modNotes">
        <pc:chgData name="GOMEZ, Paula" userId="c93cf399-3ed7-4230-9282-8831e3fe5ae7" providerId="ADAL" clId="{80222DF8-3B00-49FE-A41E-721D64FBD49E}" dt="2023-06-09T08:46:55.645" v="799" actId="1076"/>
        <pc:sldMkLst>
          <pc:docMk/>
          <pc:sldMk cId="2633275734" sldId="377"/>
        </pc:sldMkLst>
        <pc:spChg chg="mod ord">
          <ac:chgData name="GOMEZ, Paula" userId="c93cf399-3ed7-4230-9282-8831e3fe5ae7" providerId="ADAL" clId="{80222DF8-3B00-49FE-A41E-721D64FBD49E}" dt="2023-06-09T08:45:36.911" v="782" actId="700"/>
          <ac:spMkLst>
            <pc:docMk/>
            <pc:sldMk cId="2633275734" sldId="377"/>
            <ac:spMk id="6" creationId="{00000000-0000-0000-0000-000000000000}"/>
          </ac:spMkLst>
        </pc:spChg>
        <pc:spChg chg="mod">
          <ac:chgData name="GOMEZ, Paula" userId="c93cf399-3ed7-4230-9282-8831e3fe5ae7" providerId="ADAL" clId="{80222DF8-3B00-49FE-A41E-721D64FBD49E}" dt="2023-06-09T08:46:55.645" v="799" actId="1076"/>
          <ac:spMkLst>
            <pc:docMk/>
            <pc:sldMk cId="2633275734" sldId="377"/>
            <ac:spMk id="8" creationId="{00000000-0000-0000-0000-000000000000}"/>
          </ac:spMkLst>
        </pc:spChg>
        <pc:spChg chg="mod ord">
          <ac:chgData name="GOMEZ, Paula" userId="c93cf399-3ed7-4230-9282-8831e3fe5ae7" providerId="ADAL" clId="{80222DF8-3B00-49FE-A41E-721D64FBD49E}" dt="2023-06-09T08:46:08.468" v="791" actId="1076"/>
          <ac:spMkLst>
            <pc:docMk/>
            <pc:sldMk cId="2633275734" sldId="377"/>
            <ac:spMk id="9" creationId="{00000000-0000-0000-0000-000000000000}"/>
          </ac:spMkLst>
        </pc:spChg>
      </pc:sldChg>
      <pc:sldChg chg="delSp modSp mod modClrScheme chgLayout modNotes">
        <pc:chgData name="GOMEZ, Paula" userId="c93cf399-3ed7-4230-9282-8831e3fe5ae7" providerId="ADAL" clId="{80222DF8-3B00-49FE-A41E-721D64FBD49E}" dt="2023-06-09T09:06:16.445" v="999" actId="1076"/>
        <pc:sldMkLst>
          <pc:docMk/>
          <pc:sldMk cId="511065267" sldId="379"/>
        </pc:sldMkLst>
        <pc:spChg chg="mod ord">
          <ac:chgData name="GOMEZ, Paula" userId="c93cf399-3ed7-4230-9282-8831e3fe5ae7" providerId="ADAL" clId="{80222DF8-3B00-49FE-A41E-721D64FBD49E}" dt="2023-06-09T09:06:16.445" v="999" actId="1076"/>
          <ac:spMkLst>
            <pc:docMk/>
            <pc:sldMk cId="511065267" sldId="379"/>
            <ac:spMk id="4"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12"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13"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14" creationId="{00000000-0000-0000-0000-000000000000}"/>
          </ac:spMkLst>
        </pc:spChg>
        <pc:spChg chg="mod ord">
          <ac:chgData name="GOMEZ, Paula" userId="c93cf399-3ed7-4230-9282-8831e3fe5ae7" providerId="ADAL" clId="{80222DF8-3B00-49FE-A41E-721D64FBD49E}" dt="2023-06-09T08:10:05.801" v="397" actId="255"/>
          <ac:spMkLst>
            <pc:docMk/>
            <pc:sldMk cId="511065267" sldId="379"/>
            <ac:spMk id="16" creationId="{00000000-0000-0000-0000-000000000000}"/>
          </ac:spMkLst>
        </pc:spChg>
        <pc:spChg chg="del mod">
          <ac:chgData name="GOMEZ, Paula" userId="c93cf399-3ed7-4230-9282-8831e3fe5ae7" providerId="ADAL" clId="{80222DF8-3B00-49FE-A41E-721D64FBD49E}" dt="2023-06-09T08:07:01.361" v="354" actId="478"/>
          <ac:spMkLst>
            <pc:docMk/>
            <pc:sldMk cId="511065267" sldId="379"/>
            <ac:spMk id="17"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18"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19"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20"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21" creationId="{00000000-0000-0000-0000-000000000000}"/>
          </ac:spMkLst>
        </pc:spChg>
        <pc:spChg chg="mod">
          <ac:chgData name="GOMEZ, Paula" userId="c93cf399-3ed7-4230-9282-8831e3fe5ae7" providerId="ADAL" clId="{80222DF8-3B00-49FE-A41E-721D64FBD49E}" dt="2023-06-09T08:08:12.250" v="371" actId="1036"/>
          <ac:spMkLst>
            <pc:docMk/>
            <pc:sldMk cId="511065267" sldId="379"/>
            <ac:spMk id="22" creationId="{00000000-0000-0000-0000-000000000000}"/>
          </ac:spMkLst>
        </pc:spChg>
        <pc:graphicFrameChg chg="mod">
          <ac:chgData name="GOMEZ, Paula" userId="c93cf399-3ed7-4230-9282-8831e3fe5ae7" providerId="ADAL" clId="{80222DF8-3B00-49FE-A41E-721D64FBD49E}" dt="2023-06-09T08:08:12.250" v="371" actId="1036"/>
          <ac:graphicFrameMkLst>
            <pc:docMk/>
            <pc:sldMk cId="511065267" sldId="379"/>
            <ac:graphicFrameMk id="5" creationId="{00000000-0000-0000-0000-000000000000}"/>
          </ac:graphicFrameMkLst>
        </pc:graphicFrameChg>
      </pc:sldChg>
      <pc:sldChg chg="delSp modSp mod modClrScheme chgLayout modNotes">
        <pc:chgData name="GOMEZ, Paula" userId="c93cf399-3ed7-4230-9282-8831e3fe5ae7" providerId="ADAL" clId="{80222DF8-3B00-49FE-A41E-721D64FBD49E}" dt="2023-06-09T08:37:41.175" v="674" actId="255"/>
        <pc:sldMkLst>
          <pc:docMk/>
          <pc:sldMk cId="2044293398" sldId="380"/>
        </pc:sldMkLst>
        <pc:spChg chg="mod ord">
          <ac:chgData name="GOMEZ, Paula" userId="c93cf399-3ed7-4230-9282-8831e3fe5ae7" providerId="ADAL" clId="{80222DF8-3B00-49FE-A41E-721D64FBD49E}" dt="2023-06-09T08:37:35.350" v="673" actId="14100"/>
          <ac:spMkLst>
            <pc:docMk/>
            <pc:sldMk cId="2044293398" sldId="380"/>
            <ac:spMk id="4" creationId="{00000000-0000-0000-0000-000000000000}"/>
          </ac:spMkLst>
        </pc:spChg>
        <pc:spChg chg="del mod">
          <ac:chgData name="GOMEZ, Paula" userId="c93cf399-3ed7-4230-9282-8831e3fe5ae7" providerId="ADAL" clId="{80222DF8-3B00-49FE-A41E-721D64FBD49E}" dt="2023-06-09T08:36:49.017" v="667" actId="478"/>
          <ac:spMkLst>
            <pc:docMk/>
            <pc:sldMk cId="2044293398" sldId="380"/>
            <ac:spMk id="7" creationId="{00000000-0000-0000-0000-000000000000}"/>
          </ac:spMkLst>
        </pc:spChg>
        <pc:spChg chg="mod ord">
          <ac:chgData name="GOMEZ, Paula" userId="c93cf399-3ed7-4230-9282-8831e3fe5ae7" providerId="ADAL" clId="{80222DF8-3B00-49FE-A41E-721D64FBD49E}" dt="2023-06-09T08:37:41.175" v="674" actId="255"/>
          <ac:spMkLst>
            <pc:docMk/>
            <pc:sldMk cId="2044293398" sldId="380"/>
            <ac:spMk id="8" creationId="{00000000-0000-0000-0000-000000000000}"/>
          </ac:spMkLst>
        </pc:spChg>
        <pc:picChg chg="del mod">
          <ac:chgData name="GOMEZ, Paula" userId="c93cf399-3ed7-4230-9282-8831e3fe5ae7" providerId="ADAL" clId="{80222DF8-3B00-49FE-A41E-721D64FBD49E}" dt="2023-06-09T08:36:47.362" v="666" actId="478"/>
          <ac:picMkLst>
            <pc:docMk/>
            <pc:sldMk cId="2044293398" sldId="380"/>
            <ac:picMk id="9" creationId="{00000000-0000-0000-0000-000000000000}"/>
          </ac:picMkLst>
        </pc:picChg>
      </pc:sldChg>
      <pc:sldChg chg="delSp modSp mod modClrScheme chgLayout modNotes">
        <pc:chgData name="GOMEZ, Paula" userId="c93cf399-3ed7-4230-9282-8831e3fe5ae7" providerId="ADAL" clId="{80222DF8-3B00-49FE-A41E-721D64FBD49E}" dt="2023-06-09T09:07:48.143" v="1017" actId="1035"/>
        <pc:sldMkLst>
          <pc:docMk/>
          <pc:sldMk cId="1072508001" sldId="391"/>
        </pc:sldMkLst>
        <pc:spChg chg="mod">
          <ac:chgData name="GOMEZ, Paula" userId="c93cf399-3ed7-4230-9282-8831e3fe5ae7" providerId="ADAL" clId="{80222DF8-3B00-49FE-A41E-721D64FBD49E}" dt="2023-06-09T09:07:48.143" v="1017" actId="1035"/>
          <ac:spMkLst>
            <pc:docMk/>
            <pc:sldMk cId="1072508001" sldId="391"/>
            <ac:spMk id="2" creationId="{00000000-0000-0000-0000-000000000000}"/>
          </ac:spMkLst>
        </pc:spChg>
        <pc:spChg chg="mod ord">
          <ac:chgData name="GOMEZ, Paula" userId="c93cf399-3ed7-4230-9282-8831e3fe5ae7" providerId="ADAL" clId="{80222DF8-3B00-49FE-A41E-721D64FBD49E}" dt="2023-06-09T09:06:23.381" v="1000" actId="1076"/>
          <ac:spMkLst>
            <pc:docMk/>
            <pc:sldMk cId="1072508001" sldId="391"/>
            <ac:spMk id="3" creationId="{00000000-0000-0000-0000-000000000000}"/>
          </ac:spMkLst>
        </pc:spChg>
        <pc:spChg chg="mod ord">
          <ac:chgData name="GOMEZ, Paula" userId="c93cf399-3ed7-4230-9282-8831e3fe5ae7" providerId="ADAL" clId="{80222DF8-3B00-49FE-A41E-721D64FBD49E}" dt="2023-06-09T08:09:59.101" v="396" actId="255"/>
          <ac:spMkLst>
            <pc:docMk/>
            <pc:sldMk cId="1072508001" sldId="391"/>
            <ac:spMk id="11" creationId="{00000000-0000-0000-0000-000000000000}"/>
          </ac:spMkLst>
        </pc:spChg>
        <pc:spChg chg="del mod">
          <ac:chgData name="GOMEZ, Paula" userId="c93cf399-3ed7-4230-9282-8831e3fe5ae7" providerId="ADAL" clId="{80222DF8-3B00-49FE-A41E-721D64FBD49E}" dt="2023-06-09T08:08:17.485" v="372" actId="478"/>
          <ac:spMkLst>
            <pc:docMk/>
            <pc:sldMk cId="1072508001" sldId="391"/>
            <ac:spMk id="12" creationId="{00000000-0000-0000-0000-000000000000}"/>
          </ac:spMkLst>
        </pc:spChg>
        <pc:spChg chg="mod">
          <ac:chgData name="GOMEZ, Paula" userId="c93cf399-3ed7-4230-9282-8831e3fe5ae7" providerId="ADAL" clId="{80222DF8-3B00-49FE-A41E-721D64FBD49E}" dt="2023-06-09T09:07:06.384" v="1007" actId="2711"/>
          <ac:spMkLst>
            <pc:docMk/>
            <pc:sldMk cId="1072508001" sldId="391"/>
            <ac:spMk id="22" creationId="{00000000-0000-0000-0000-000000000000}"/>
          </ac:spMkLst>
        </pc:spChg>
        <pc:spChg chg="mod">
          <ac:chgData name="GOMEZ, Paula" userId="c93cf399-3ed7-4230-9282-8831e3fe5ae7" providerId="ADAL" clId="{80222DF8-3B00-49FE-A41E-721D64FBD49E}" dt="2023-06-09T09:06:56.395" v="1005" actId="2711"/>
          <ac:spMkLst>
            <pc:docMk/>
            <pc:sldMk cId="1072508001" sldId="391"/>
            <ac:spMk id="23" creationId="{00000000-0000-0000-0000-000000000000}"/>
          </ac:spMkLst>
        </pc:spChg>
        <pc:spChg chg="mod">
          <ac:chgData name="GOMEZ, Paula" userId="c93cf399-3ed7-4230-9282-8831e3fe5ae7" providerId="ADAL" clId="{80222DF8-3B00-49FE-A41E-721D64FBD49E}" dt="2023-06-09T09:07:01.310" v="1006" actId="2711"/>
          <ac:spMkLst>
            <pc:docMk/>
            <pc:sldMk cId="1072508001" sldId="391"/>
            <ac:spMk id="24" creationId="{00000000-0000-0000-0000-000000000000}"/>
          </ac:spMkLst>
        </pc:spChg>
        <pc:picChg chg="mod">
          <ac:chgData name="GOMEZ, Paula" userId="c93cf399-3ed7-4230-9282-8831e3fe5ae7" providerId="ADAL" clId="{80222DF8-3B00-49FE-A41E-721D64FBD49E}" dt="2023-06-09T07:47:12.701" v="54"/>
          <ac:picMkLst>
            <pc:docMk/>
            <pc:sldMk cId="1072508001" sldId="391"/>
            <ac:picMk id="40" creationId="{00000000-0000-0000-0000-000000000000}"/>
          </ac:picMkLst>
        </pc:picChg>
      </pc:sldChg>
      <pc:sldChg chg="addSp delSp modSp mod modClrScheme chgLayout modNotes">
        <pc:chgData name="GOMEZ, Paula" userId="c93cf399-3ed7-4230-9282-8831e3fe5ae7" providerId="ADAL" clId="{80222DF8-3B00-49FE-A41E-721D64FBD49E}" dt="2023-06-09T09:14:59.398" v="1062" actId="1076"/>
        <pc:sldMkLst>
          <pc:docMk/>
          <pc:sldMk cId="3727484176" sldId="394"/>
        </pc:sldMkLst>
        <pc:spChg chg="add del mod ord">
          <ac:chgData name="GOMEZ, Paula" userId="c93cf399-3ed7-4230-9282-8831e3fe5ae7" providerId="ADAL" clId="{80222DF8-3B00-49FE-A41E-721D64FBD49E}" dt="2023-06-09T08:13:57.942" v="445" actId="478"/>
          <ac:spMkLst>
            <pc:docMk/>
            <pc:sldMk cId="3727484176" sldId="394"/>
            <ac:spMk id="2" creationId="{48297AA0-995F-4183-BA98-EA1A0E69D7C3}"/>
          </ac:spMkLst>
        </pc:spChg>
        <pc:spChg chg="mod ord">
          <ac:chgData name="GOMEZ, Paula" userId="c93cf399-3ed7-4230-9282-8831e3fe5ae7" providerId="ADAL" clId="{80222DF8-3B00-49FE-A41E-721D64FBD49E}" dt="2023-06-09T08:13:50.982" v="443" actId="255"/>
          <ac:spMkLst>
            <pc:docMk/>
            <pc:sldMk cId="3727484176" sldId="394"/>
            <ac:spMk id="5" creationId="{00000000-0000-0000-0000-000000000000}"/>
          </ac:spMkLst>
        </pc:spChg>
        <pc:spChg chg="mod">
          <ac:chgData name="GOMEZ, Paula" userId="c93cf399-3ed7-4230-9282-8831e3fe5ae7" providerId="ADAL" clId="{80222DF8-3B00-49FE-A41E-721D64FBD49E}" dt="2023-06-09T07:47:12.701" v="54"/>
          <ac:spMkLst>
            <pc:docMk/>
            <pc:sldMk cId="3727484176" sldId="394"/>
            <ac:spMk id="7" creationId="{00000000-0000-0000-0000-000000000000}"/>
          </ac:spMkLst>
        </pc:spChg>
        <pc:spChg chg="mod">
          <ac:chgData name="GOMEZ, Paula" userId="c93cf399-3ed7-4230-9282-8831e3fe5ae7" providerId="ADAL" clId="{80222DF8-3B00-49FE-A41E-721D64FBD49E}" dt="2023-06-09T07:47:12.701" v="54"/>
          <ac:spMkLst>
            <pc:docMk/>
            <pc:sldMk cId="3727484176" sldId="394"/>
            <ac:spMk id="14" creationId="{00000000-0000-0000-0000-000000000000}"/>
          </ac:spMkLst>
        </pc:spChg>
        <pc:spChg chg="mod">
          <ac:chgData name="GOMEZ, Paula" userId="c93cf399-3ed7-4230-9282-8831e3fe5ae7" providerId="ADAL" clId="{80222DF8-3B00-49FE-A41E-721D64FBD49E}" dt="2023-06-09T07:47:12.701" v="54"/>
          <ac:spMkLst>
            <pc:docMk/>
            <pc:sldMk cId="3727484176" sldId="394"/>
            <ac:spMk id="15" creationId="{00000000-0000-0000-0000-000000000000}"/>
          </ac:spMkLst>
        </pc:spChg>
        <pc:spChg chg="mod">
          <ac:chgData name="GOMEZ, Paula" userId="c93cf399-3ed7-4230-9282-8831e3fe5ae7" providerId="ADAL" clId="{80222DF8-3B00-49FE-A41E-721D64FBD49E}" dt="2023-06-09T07:47:12.701" v="54"/>
          <ac:spMkLst>
            <pc:docMk/>
            <pc:sldMk cId="3727484176" sldId="394"/>
            <ac:spMk id="16" creationId="{00000000-0000-0000-0000-000000000000}"/>
          </ac:spMkLst>
        </pc:spChg>
        <pc:spChg chg="mod">
          <ac:chgData name="GOMEZ, Paula" userId="c93cf399-3ed7-4230-9282-8831e3fe5ae7" providerId="ADAL" clId="{80222DF8-3B00-49FE-A41E-721D64FBD49E}" dt="2023-06-09T09:14:56.225" v="1060" actId="1076"/>
          <ac:spMkLst>
            <pc:docMk/>
            <pc:sldMk cId="3727484176" sldId="394"/>
            <ac:spMk id="17" creationId="{00000000-0000-0000-0000-000000000000}"/>
          </ac:spMkLst>
        </pc:spChg>
        <pc:spChg chg="mod">
          <ac:chgData name="GOMEZ, Paula" userId="c93cf399-3ed7-4230-9282-8831e3fe5ae7" providerId="ADAL" clId="{80222DF8-3B00-49FE-A41E-721D64FBD49E}" dt="2023-06-09T07:47:12.701" v="54"/>
          <ac:spMkLst>
            <pc:docMk/>
            <pc:sldMk cId="3727484176" sldId="394"/>
            <ac:spMk id="18" creationId="{00000000-0000-0000-0000-000000000000}"/>
          </ac:spMkLst>
        </pc:spChg>
        <pc:spChg chg="mod">
          <ac:chgData name="GOMEZ, Paula" userId="c93cf399-3ed7-4230-9282-8831e3fe5ae7" providerId="ADAL" clId="{80222DF8-3B00-49FE-A41E-721D64FBD49E}" dt="2023-06-09T07:47:12.701" v="54"/>
          <ac:spMkLst>
            <pc:docMk/>
            <pc:sldMk cId="3727484176" sldId="394"/>
            <ac:spMk id="19" creationId="{00000000-0000-0000-0000-000000000000}"/>
          </ac:spMkLst>
        </pc:spChg>
        <pc:spChg chg="del mod">
          <ac:chgData name="GOMEZ, Paula" userId="c93cf399-3ed7-4230-9282-8831e3fe5ae7" providerId="ADAL" clId="{80222DF8-3B00-49FE-A41E-721D64FBD49E}" dt="2023-06-09T08:13:43.920" v="441" actId="478"/>
          <ac:spMkLst>
            <pc:docMk/>
            <pc:sldMk cId="3727484176" sldId="394"/>
            <ac:spMk id="20" creationId="{00000000-0000-0000-0000-000000000000}"/>
          </ac:spMkLst>
        </pc:spChg>
        <pc:spChg chg="mod">
          <ac:chgData name="GOMEZ, Paula" userId="c93cf399-3ed7-4230-9282-8831e3fe5ae7" providerId="ADAL" clId="{80222DF8-3B00-49FE-A41E-721D64FBD49E}" dt="2023-06-09T07:47:12.701" v="54"/>
          <ac:spMkLst>
            <pc:docMk/>
            <pc:sldMk cId="3727484176" sldId="394"/>
            <ac:spMk id="22" creationId="{00000000-0000-0000-0000-000000000000}"/>
          </ac:spMkLst>
        </pc:spChg>
        <pc:picChg chg="mod">
          <ac:chgData name="GOMEZ, Paula" userId="c93cf399-3ed7-4230-9282-8831e3fe5ae7" providerId="ADAL" clId="{80222DF8-3B00-49FE-A41E-721D64FBD49E}" dt="2023-06-09T07:47:12.701" v="54"/>
          <ac:picMkLst>
            <pc:docMk/>
            <pc:sldMk cId="3727484176" sldId="394"/>
            <ac:picMk id="6" creationId="{00000000-0000-0000-0000-000000000000}"/>
          </ac:picMkLst>
        </pc:picChg>
        <pc:picChg chg="mod">
          <ac:chgData name="GOMEZ, Paula" userId="c93cf399-3ed7-4230-9282-8831e3fe5ae7" providerId="ADAL" clId="{80222DF8-3B00-49FE-A41E-721D64FBD49E}" dt="2023-06-09T07:47:12.701" v="54"/>
          <ac:picMkLst>
            <pc:docMk/>
            <pc:sldMk cId="3727484176" sldId="394"/>
            <ac:picMk id="23" creationId="{00000000-0000-0000-0000-000000000000}"/>
          </ac:picMkLst>
        </pc:picChg>
        <pc:picChg chg="mod">
          <ac:chgData name="GOMEZ, Paula" userId="c93cf399-3ed7-4230-9282-8831e3fe5ae7" providerId="ADAL" clId="{80222DF8-3B00-49FE-A41E-721D64FBD49E}" dt="2023-06-09T09:14:59.398" v="1062" actId="1076"/>
          <ac:picMkLst>
            <pc:docMk/>
            <pc:sldMk cId="3727484176" sldId="394"/>
            <ac:picMk id="1026" creationId="{00000000-0000-0000-0000-000000000000}"/>
          </ac:picMkLst>
        </pc:picChg>
        <pc:picChg chg="mod">
          <ac:chgData name="GOMEZ, Paula" userId="c93cf399-3ed7-4230-9282-8831e3fe5ae7" providerId="ADAL" clId="{80222DF8-3B00-49FE-A41E-721D64FBD49E}" dt="2023-06-09T07:47:12.701" v="54"/>
          <ac:picMkLst>
            <pc:docMk/>
            <pc:sldMk cId="3727484176" sldId="394"/>
            <ac:picMk id="6146" creationId="{00000000-0000-0000-0000-000000000000}"/>
          </ac:picMkLst>
        </pc:picChg>
        <pc:picChg chg="mod">
          <ac:chgData name="GOMEZ, Paula" userId="c93cf399-3ed7-4230-9282-8831e3fe5ae7" providerId="ADAL" clId="{80222DF8-3B00-49FE-A41E-721D64FBD49E}" dt="2023-06-09T07:47:12.701" v="54"/>
          <ac:picMkLst>
            <pc:docMk/>
            <pc:sldMk cId="3727484176" sldId="394"/>
            <ac:picMk id="6149" creationId="{00000000-0000-0000-0000-000000000000}"/>
          </ac:picMkLst>
        </pc:picChg>
      </pc:sldChg>
      <pc:sldChg chg="delSp modSp mod modClrScheme chgLayout modNotes">
        <pc:chgData name="GOMEZ, Paula" userId="c93cf399-3ed7-4230-9282-8831e3fe5ae7" providerId="ADAL" clId="{80222DF8-3B00-49FE-A41E-721D64FBD49E}" dt="2023-06-09T08:35:13.112" v="642" actId="1036"/>
        <pc:sldMkLst>
          <pc:docMk/>
          <pc:sldMk cId="2091839800" sldId="395"/>
        </pc:sldMkLst>
        <pc:spChg chg="mod ord">
          <ac:chgData name="GOMEZ, Paula" userId="c93cf399-3ed7-4230-9282-8831e3fe5ae7" providerId="ADAL" clId="{80222DF8-3B00-49FE-A41E-721D64FBD49E}" dt="2023-06-09T08:35:08.399" v="636" actId="255"/>
          <ac:spMkLst>
            <pc:docMk/>
            <pc:sldMk cId="2091839800" sldId="395"/>
            <ac:spMk id="4"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22" creationId="{00000000-0000-0000-0000-000000000000}"/>
          </ac:spMkLst>
        </pc:spChg>
        <pc:spChg chg="del mod">
          <ac:chgData name="GOMEZ, Paula" userId="c93cf399-3ed7-4230-9282-8831e3fe5ae7" providerId="ADAL" clId="{80222DF8-3B00-49FE-A41E-721D64FBD49E}" dt="2023-06-09T08:34:43.128" v="628" actId="478"/>
          <ac:spMkLst>
            <pc:docMk/>
            <pc:sldMk cId="2091839800" sldId="395"/>
            <ac:spMk id="23" creationId="{00000000-0000-0000-0000-000000000000}"/>
          </ac:spMkLst>
        </pc:spChg>
        <pc:spChg chg="mod ord">
          <ac:chgData name="GOMEZ, Paula" userId="c93cf399-3ed7-4230-9282-8831e3fe5ae7" providerId="ADAL" clId="{80222DF8-3B00-49FE-A41E-721D64FBD49E}" dt="2023-06-09T08:34:49.862" v="630" actId="255"/>
          <ac:spMkLst>
            <pc:docMk/>
            <pc:sldMk cId="2091839800" sldId="395"/>
            <ac:spMk id="24"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38"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47"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48"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49"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50"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54"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55" creationId="{00000000-0000-0000-0000-000000000000}"/>
          </ac:spMkLst>
        </pc:spChg>
        <pc:spChg chg="mod">
          <ac:chgData name="GOMEZ, Paula" userId="c93cf399-3ed7-4230-9282-8831e3fe5ae7" providerId="ADAL" clId="{80222DF8-3B00-49FE-A41E-721D64FBD49E}" dt="2023-06-09T08:35:13.112" v="642" actId="1036"/>
          <ac:spMkLst>
            <pc:docMk/>
            <pc:sldMk cId="2091839800" sldId="395"/>
            <ac:spMk id="56" creationId="{00000000-0000-0000-0000-000000000000}"/>
          </ac:spMkLst>
        </pc:spChg>
        <pc:cxnChg chg="mod">
          <ac:chgData name="GOMEZ, Paula" userId="c93cf399-3ed7-4230-9282-8831e3fe5ae7" providerId="ADAL" clId="{80222DF8-3B00-49FE-A41E-721D64FBD49E}" dt="2023-06-09T08:35:13.112" v="642" actId="1036"/>
          <ac:cxnSpMkLst>
            <pc:docMk/>
            <pc:sldMk cId="2091839800" sldId="395"/>
            <ac:cxnSpMk id="6"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7"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25"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39"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42"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45" creationId="{00000000-0000-0000-0000-000000000000}"/>
          </ac:cxnSpMkLst>
        </pc:cxnChg>
        <pc:cxnChg chg="mod">
          <ac:chgData name="GOMEZ, Paula" userId="c93cf399-3ed7-4230-9282-8831e3fe5ae7" providerId="ADAL" clId="{80222DF8-3B00-49FE-A41E-721D64FBD49E}" dt="2023-06-09T08:35:13.112" v="642" actId="1036"/>
          <ac:cxnSpMkLst>
            <pc:docMk/>
            <pc:sldMk cId="2091839800" sldId="395"/>
            <ac:cxnSpMk id="46" creationId="{00000000-0000-0000-0000-000000000000}"/>
          </ac:cxnSpMkLst>
        </pc:cxnChg>
      </pc:sldChg>
      <pc:sldChg chg="delSp modSp del mod modClrScheme chgLayout modNotes">
        <pc:chgData name="GOMEZ, Paula" userId="c93cf399-3ed7-4230-9282-8831e3fe5ae7" providerId="ADAL" clId="{80222DF8-3B00-49FE-A41E-721D64FBD49E}" dt="2023-06-09T09:58:52.035" v="1310" actId="2696"/>
        <pc:sldMkLst>
          <pc:docMk/>
          <pc:sldMk cId="1181678770" sldId="423"/>
        </pc:sldMkLst>
        <pc:spChg chg="mod ord">
          <ac:chgData name="GOMEZ, Paula" userId="c93cf399-3ed7-4230-9282-8831e3fe5ae7" providerId="ADAL" clId="{80222DF8-3B00-49FE-A41E-721D64FBD49E}" dt="2023-06-09T08:39:18.930" v="694" actId="255"/>
          <ac:spMkLst>
            <pc:docMk/>
            <pc:sldMk cId="1181678770" sldId="423"/>
            <ac:spMk id="2" creationId="{00000000-0000-0000-0000-000000000000}"/>
          </ac:spMkLst>
        </pc:spChg>
        <pc:spChg chg="mod ord">
          <ac:chgData name="GOMEZ, Paula" userId="c93cf399-3ed7-4230-9282-8831e3fe5ae7" providerId="ADAL" clId="{80222DF8-3B00-49FE-A41E-721D64FBD49E}" dt="2023-06-09T08:39:37.028" v="702" actId="207"/>
          <ac:spMkLst>
            <pc:docMk/>
            <pc:sldMk cId="1181678770" sldId="423"/>
            <ac:spMk id="4" creationId="{00000000-0000-0000-0000-000000000000}"/>
          </ac:spMkLst>
        </pc:spChg>
        <pc:spChg chg="del mod">
          <ac:chgData name="GOMEZ, Paula" userId="c93cf399-3ed7-4230-9282-8831e3fe5ae7" providerId="ADAL" clId="{80222DF8-3B00-49FE-A41E-721D64FBD49E}" dt="2023-06-09T08:39:11.941" v="692" actId="478"/>
          <ac:spMkLst>
            <pc:docMk/>
            <pc:sldMk cId="1181678770" sldId="423"/>
            <ac:spMk id="6" creationId="{00000000-0000-0000-0000-000000000000}"/>
          </ac:spMkLst>
        </pc:spChg>
        <pc:picChg chg="mod">
          <ac:chgData name="GOMEZ, Paula" userId="c93cf399-3ed7-4230-9282-8831e3fe5ae7" providerId="ADAL" clId="{80222DF8-3B00-49FE-A41E-721D64FBD49E}" dt="2023-06-09T08:39:43.169" v="703" actId="1076"/>
          <ac:picMkLst>
            <pc:docMk/>
            <pc:sldMk cId="1181678770" sldId="423"/>
            <ac:picMk id="19" creationId="{00000000-0000-0000-0000-000000000000}"/>
          </ac:picMkLst>
        </pc:picChg>
      </pc:sldChg>
      <pc:sldChg chg="delSp modSp del mod modClrScheme chgLayout modNotes">
        <pc:chgData name="GOMEZ, Paula" userId="c93cf399-3ed7-4230-9282-8831e3fe5ae7" providerId="ADAL" clId="{80222DF8-3B00-49FE-A41E-721D64FBD49E}" dt="2023-06-09T09:58:49.373" v="1309" actId="2696"/>
        <pc:sldMkLst>
          <pc:docMk/>
          <pc:sldMk cId="2559398872" sldId="426"/>
        </pc:sldMkLst>
        <pc:spChg chg="mod ord">
          <ac:chgData name="GOMEZ, Paula" userId="c93cf399-3ed7-4230-9282-8831e3fe5ae7" providerId="ADAL" clId="{80222DF8-3B00-49FE-A41E-721D64FBD49E}" dt="2023-06-09T08:40:00.217" v="706" actId="255"/>
          <ac:spMkLst>
            <pc:docMk/>
            <pc:sldMk cId="2559398872" sldId="426"/>
            <ac:spMk id="2" creationId="{00000000-0000-0000-0000-000000000000}"/>
          </ac:spMkLst>
        </pc:spChg>
        <pc:spChg chg="mod ord">
          <ac:chgData name="GOMEZ, Paula" userId="c93cf399-3ed7-4230-9282-8831e3fe5ae7" providerId="ADAL" clId="{80222DF8-3B00-49FE-A41E-721D64FBD49E}" dt="2023-06-09T08:40:17.044" v="711" actId="12"/>
          <ac:spMkLst>
            <pc:docMk/>
            <pc:sldMk cId="2559398872" sldId="426"/>
            <ac:spMk id="4" creationId="{00000000-0000-0000-0000-000000000000}"/>
          </ac:spMkLst>
        </pc:spChg>
        <pc:spChg chg="del mod">
          <ac:chgData name="GOMEZ, Paula" userId="c93cf399-3ed7-4230-9282-8831e3fe5ae7" providerId="ADAL" clId="{80222DF8-3B00-49FE-A41E-721D64FBD49E}" dt="2023-06-09T08:39:52.661" v="704" actId="478"/>
          <ac:spMkLst>
            <pc:docMk/>
            <pc:sldMk cId="2559398872" sldId="426"/>
            <ac:spMk id="6" creationId="{00000000-0000-0000-0000-000000000000}"/>
          </ac:spMkLst>
        </pc:spChg>
        <pc:picChg chg="mod">
          <ac:chgData name="GOMEZ, Paula" userId="c93cf399-3ed7-4230-9282-8831e3fe5ae7" providerId="ADAL" clId="{80222DF8-3B00-49FE-A41E-721D64FBD49E}" dt="2023-06-09T08:40:24.241" v="712" actId="1076"/>
          <ac:picMkLst>
            <pc:docMk/>
            <pc:sldMk cId="2559398872" sldId="426"/>
            <ac:picMk id="12290" creationId="{00000000-0000-0000-0000-000000000000}"/>
          </ac:picMkLst>
        </pc:picChg>
      </pc:sldChg>
      <pc:sldChg chg="delSp modSp mod modClrScheme chgLayout modNotes">
        <pc:chgData name="GOMEZ, Paula" userId="c93cf399-3ed7-4230-9282-8831e3fe5ae7" providerId="ADAL" clId="{80222DF8-3B00-49FE-A41E-721D64FBD49E}" dt="2023-06-09T08:41:30.871" v="729" actId="14100"/>
        <pc:sldMkLst>
          <pc:docMk/>
          <pc:sldMk cId="721053360" sldId="427"/>
        </pc:sldMkLst>
        <pc:spChg chg="mod ord">
          <ac:chgData name="GOMEZ, Paula" userId="c93cf399-3ed7-4230-9282-8831e3fe5ae7" providerId="ADAL" clId="{80222DF8-3B00-49FE-A41E-721D64FBD49E}" dt="2023-06-09T08:40:38.034" v="715" actId="255"/>
          <ac:spMkLst>
            <pc:docMk/>
            <pc:sldMk cId="721053360" sldId="427"/>
            <ac:spMk id="2" creationId="{00000000-0000-0000-0000-000000000000}"/>
          </ac:spMkLst>
        </pc:spChg>
        <pc:spChg chg="mod">
          <ac:chgData name="GOMEZ, Paula" userId="c93cf399-3ed7-4230-9282-8831e3fe5ae7" providerId="ADAL" clId="{80222DF8-3B00-49FE-A41E-721D64FBD49E}" dt="2023-06-09T08:41:26.675" v="728" actId="14100"/>
          <ac:spMkLst>
            <pc:docMk/>
            <pc:sldMk cId="721053360" sldId="427"/>
            <ac:spMk id="5" creationId="{00000000-0000-0000-0000-000000000000}"/>
          </ac:spMkLst>
        </pc:spChg>
        <pc:spChg chg="mod">
          <ac:chgData name="GOMEZ, Paula" userId="c93cf399-3ed7-4230-9282-8831e3fe5ae7" providerId="ADAL" clId="{80222DF8-3B00-49FE-A41E-721D64FBD49E}" dt="2023-06-09T08:41:30.871" v="729" actId="14100"/>
          <ac:spMkLst>
            <pc:docMk/>
            <pc:sldMk cId="721053360" sldId="427"/>
            <ac:spMk id="6" creationId="{00000000-0000-0000-0000-000000000000}"/>
          </ac:spMkLst>
        </pc:spChg>
        <pc:spChg chg="del mod">
          <ac:chgData name="GOMEZ, Paula" userId="c93cf399-3ed7-4230-9282-8831e3fe5ae7" providerId="ADAL" clId="{80222DF8-3B00-49FE-A41E-721D64FBD49E}" dt="2023-06-09T08:40:29.896" v="713" actId="478"/>
          <ac:spMkLst>
            <pc:docMk/>
            <pc:sldMk cId="721053360" sldId="427"/>
            <ac:spMk id="8" creationId="{00000000-0000-0000-0000-000000000000}"/>
          </ac:spMkLst>
        </pc:spChg>
        <pc:spChg chg="mod ord">
          <ac:chgData name="GOMEZ, Paula" userId="c93cf399-3ed7-4230-9282-8831e3fe5ae7" providerId="ADAL" clId="{80222DF8-3B00-49FE-A41E-721D64FBD49E}" dt="2023-06-09T08:40:54.648" v="721" actId="12"/>
          <ac:spMkLst>
            <pc:docMk/>
            <pc:sldMk cId="721053360" sldId="427"/>
            <ac:spMk id="9" creationId="{00000000-0000-0000-0000-000000000000}"/>
          </ac:spMkLst>
        </pc:spChg>
        <pc:picChg chg="mod">
          <ac:chgData name="GOMEZ, Paula" userId="c93cf399-3ed7-4230-9282-8831e3fe5ae7" providerId="ADAL" clId="{80222DF8-3B00-49FE-A41E-721D64FBD49E}" dt="2023-06-09T08:41:12.849" v="725" actId="1076"/>
          <ac:picMkLst>
            <pc:docMk/>
            <pc:sldMk cId="721053360" sldId="427"/>
            <ac:picMk id="7" creationId="{00000000-0000-0000-0000-000000000000}"/>
          </ac:picMkLst>
        </pc:picChg>
      </pc:sldChg>
      <pc:sldChg chg="modSp mod modClrScheme chgLayout modNotes">
        <pc:chgData name="GOMEZ, Paula" userId="c93cf399-3ed7-4230-9282-8831e3fe5ae7" providerId="ADAL" clId="{80222DF8-3B00-49FE-A41E-721D64FBD49E}" dt="2023-06-09T08:45:23.538" v="781" actId="2711"/>
        <pc:sldMkLst>
          <pc:docMk/>
          <pc:sldMk cId="1411298125" sldId="456"/>
        </pc:sldMkLst>
        <pc:spChg chg="mod">
          <ac:chgData name="GOMEZ, Paula" userId="c93cf399-3ed7-4230-9282-8831e3fe5ae7" providerId="ADAL" clId="{80222DF8-3B00-49FE-A41E-721D64FBD49E}" dt="2023-06-09T08:45:23.538" v="781" actId="2711"/>
          <ac:spMkLst>
            <pc:docMk/>
            <pc:sldMk cId="1411298125" sldId="456"/>
            <ac:spMk id="4" creationId="{00000000-0000-0000-0000-000000000000}"/>
          </ac:spMkLst>
        </pc:spChg>
        <pc:spChg chg="mod ord">
          <ac:chgData name="GOMEZ, Paula" userId="c93cf399-3ed7-4230-9282-8831e3fe5ae7" providerId="ADAL" clId="{80222DF8-3B00-49FE-A41E-721D64FBD49E}" dt="2023-06-09T08:45:06.933" v="777" actId="12"/>
          <ac:spMkLst>
            <pc:docMk/>
            <pc:sldMk cId="1411298125" sldId="456"/>
            <ac:spMk id="7" creationId="{00000000-0000-0000-0000-000000000000}"/>
          </ac:spMkLst>
        </pc:spChg>
        <pc:spChg chg="mod">
          <ac:chgData name="GOMEZ, Paula" userId="c93cf399-3ed7-4230-9282-8831e3fe5ae7" providerId="ADAL" clId="{80222DF8-3B00-49FE-A41E-721D64FBD49E}" dt="2023-06-09T08:44:32.324" v="769" actId="1076"/>
          <ac:spMkLst>
            <pc:docMk/>
            <pc:sldMk cId="1411298125" sldId="456"/>
            <ac:spMk id="8" creationId="{00000000-0000-0000-0000-000000000000}"/>
          </ac:spMkLst>
        </pc:spChg>
        <pc:spChg chg="mod ord">
          <ac:chgData name="GOMEZ, Paula" userId="c93cf399-3ed7-4230-9282-8831e3fe5ae7" providerId="ADAL" clId="{80222DF8-3B00-49FE-A41E-721D64FBD49E}" dt="2023-06-09T08:44:37.739" v="770" actId="255"/>
          <ac:spMkLst>
            <pc:docMk/>
            <pc:sldMk cId="1411298125" sldId="456"/>
            <ac:spMk id="9" creationId="{00000000-0000-0000-0000-000000000000}"/>
          </ac:spMkLst>
        </pc:spChg>
        <pc:picChg chg="mod">
          <ac:chgData name="GOMEZ, Paula" userId="c93cf399-3ed7-4230-9282-8831e3fe5ae7" providerId="ADAL" clId="{80222DF8-3B00-49FE-A41E-721D64FBD49E}" dt="2023-06-09T08:44:26.260" v="768" actId="1076"/>
          <ac:picMkLst>
            <pc:docMk/>
            <pc:sldMk cId="1411298125" sldId="456"/>
            <ac:picMk id="10" creationId="{00000000-0000-0000-0000-000000000000}"/>
          </ac:picMkLst>
        </pc:picChg>
      </pc:sldChg>
      <pc:sldChg chg="modSp mod modClrScheme chgLayout modNotes">
        <pc:chgData name="GOMEZ, Paula" userId="c93cf399-3ed7-4230-9282-8831e3fe5ae7" providerId="ADAL" clId="{80222DF8-3B00-49FE-A41E-721D64FBD49E}" dt="2023-06-09T09:59:14.324" v="1312" actId="1076"/>
        <pc:sldMkLst>
          <pc:docMk/>
          <pc:sldMk cId="4081164331" sldId="457"/>
        </pc:sldMkLst>
        <pc:spChg chg="mod ord">
          <ac:chgData name="GOMEZ, Paula" userId="c93cf399-3ed7-4230-9282-8831e3fe5ae7" providerId="ADAL" clId="{80222DF8-3B00-49FE-A41E-721D64FBD49E}" dt="2023-06-09T09:59:10.980" v="1311" actId="1076"/>
          <ac:spMkLst>
            <pc:docMk/>
            <pc:sldMk cId="4081164331" sldId="457"/>
            <ac:spMk id="3" creationId="{00000000-0000-0000-0000-000000000000}"/>
          </ac:spMkLst>
        </pc:spChg>
        <pc:spChg chg="mod ord">
          <ac:chgData name="GOMEZ, Paula" userId="c93cf399-3ed7-4230-9282-8831e3fe5ae7" providerId="ADAL" clId="{80222DF8-3B00-49FE-A41E-721D64FBD49E}" dt="2023-06-09T09:59:14.324" v="1312" actId="1076"/>
          <ac:spMkLst>
            <pc:docMk/>
            <pc:sldMk cId="4081164331" sldId="457"/>
            <ac:spMk id="4" creationId="{00000000-0000-0000-0000-000000000000}"/>
          </ac:spMkLst>
        </pc:spChg>
        <pc:spChg chg="mod">
          <ac:chgData name="GOMEZ, Paula" userId="c93cf399-3ed7-4230-9282-8831e3fe5ae7" providerId="ADAL" clId="{80222DF8-3B00-49FE-A41E-721D64FBD49E}" dt="2023-06-09T08:43:29.348" v="752" actId="1076"/>
          <ac:spMkLst>
            <pc:docMk/>
            <pc:sldMk cId="4081164331" sldId="457"/>
            <ac:spMk id="6" creationId="{00000000-0000-0000-0000-000000000000}"/>
          </ac:spMkLst>
        </pc:spChg>
        <pc:spChg chg="mod">
          <ac:chgData name="GOMEZ, Paula" userId="c93cf399-3ed7-4230-9282-8831e3fe5ae7" providerId="ADAL" clId="{80222DF8-3B00-49FE-A41E-721D64FBD49E}" dt="2023-06-09T08:43:33.108" v="753" actId="1076"/>
          <ac:spMkLst>
            <pc:docMk/>
            <pc:sldMk cId="4081164331" sldId="457"/>
            <ac:spMk id="7" creationId="{00000000-0000-0000-0000-000000000000}"/>
          </ac:spMkLst>
        </pc:spChg>
        <pc:picChg chg="mod">
          <ac:chgData name="GOMEZ, Paula" userId="c93cf399-3ed7-4230-9282-8831e3fe5ae7" providerId="ADAL" clId="{80222DF8-3B00-49FE-A41E-721D64FBD49E}" dt="2023-06-09T08:43:25.291" v="751" actId="1076"/>
          <ac:picMkLst>
            <pc:docMk/>
            <pc:sldMk cId="4081164331" sldId="457"/>
            <ac:picMk id="8" creationId="{00000000-0000-0000-0000-000000000000}"/>
          </ac:picMkLst>
        </pc:picChg>
        <pc:picChg chg="mod">
          <ac:chgData name="GOMEZ, Paula" userId="c93cf399-3ed7-4230-9282-8831e3fe5ae7" providerId="ADAL" clId="{80222DF8-3B00-49FE-A41E-721D64FBD49E}" dt="2023-06-09T08:44:13.043" v="767" actId="14100"/>
          <ac:picMkLst>
            <pc:docMk/>
            <pc:sldMk cId="4081164331" sldId="457"/>
            <ac:picMk id="1026" creationId="{00000000-0000-0000-0000-000000000000}"/>
          </ac:picMkLst>
        </pc:picChg>
      </pc:sldChg>
      <pc:sldChg chg="delSp modSp mod modClrScheme chgLayout modNotes">
        <pc:chgData name="GOMEZ, Paula" userId="c93cf399-3ed7-4230-9282-8831e3fe5ae7" providerId="ADAL" clId="{80222DF8-3B00-49FE-A41E-721D64FBD49E}" dt="2023-06-09T08:38:46.945" v="688" actId="1076"/>
        <pc:sldMkLst>
          <pc:docMk/>
          <pc:sldMk cId="2799495030" sldId="463"/>
        </pc:sldMkLst>
        <pc:spChg chg="mod ord">
          <ac:chgData name="GOMEZ, Paula" userId="c93cf399-3ed7-4230-9282-8831e3fe5ae7" providerId="ADAL" clId="{80222DF8-3B00-49FE-A41E-721D64FBD49E}" dt="2023-06-09T08:38:27.361" v="685" actId="14100"/>
          <ac:spMkLst>
            <pc:docMk/>
            <pc:sldMk cId="2799495030" sldId="463"/>
            <ac:spMk id="3" creationId="{00000000-0000-0000-0000-000000000000}"/>
          </ac:spMkLst>
        </pc:spChg>
        <pc:spChg chg="mod ord">
          <ac:chgData name="GOMEZ, Paula" userId="c93cf399-3ed7-4230-9282-8831e3fe5ae7" providerId="ADAL" clId="{80222DF8-3B00-49FE-A41E-721D64FBD49E}" dt="2023-06-09T08:38:46.945" v="688" actId="1076"/>
          <ac:spMkLst>
            <pc:docMk/>
            <pc:sldMk cId="2799495030" sldId="463"/>
            <ac:spMk id="4" creationId="{00000000-0000-0000-0000-000000000000}"/>
          </ac:spMkLst>
        </pc:spChg>
        <pc:spChg chg="mod ord">
          <ac:chgData name="GOMEZ, Paula" userId="c93cf399-3ed7-4230-9282-8831e3fe5ae7" providerId="ADAL" clId="{80222DF8-3B00-49FE-A41E-721D64FBD49E}" dt="2023-06-09T08:37:55.433" v="677" actId="255"/>
          <ac:spMkLst>
            <pc:docMk/>
            <pc:sldMk cId="2799495030" sldId="463"/>
            <ac:spMk id="5" creationId="{00000000-0000-0000-0000-000000000000}"/>
          </ac:spMkLst>
        </pc:spChg>
        <pc:spChg chg="mod">
          <ac:chgData name="GOMEZ, Paula" userId="c93cf399-3ed7-4230-9282-8831e3fe5ae7" providerId="ADAL" clId="{80222DF8-3B00-49FE-A41E-721D64FBD49E}" dt="2023-06-09T08:38:41.575" v="687" actId="2711"/>
          <ac:spMkLst>
            <pc:docMk/>
            <pc:sldMk cId="2799495030" sldId="463"/>
            <ac:spMk id="6" creationId="{00000000-0000-0000-0000-000000000000}"/>
          </ac:spMkLst>
        </pc:spChg>
        <pc:spChg chg="mod">
          <ac:chgData name="GOMEZ, Paula" userId="c93cf399-3ed7-4230-9282-8831e3fe5ae7" providerId="ADAL" clId="{80222DF8-3B00-49FE-A41E-721D64FBD49E}" dt="2023-06-09T08:38:06.744" v="680" actId="1076"/>
          <ac:spMkLst>
            <pc:docMk/>
            <pc:sldMk cId="2799495030" sldId="463"/>
            <ac:spMk id="8" creationId="{00000000-0000-0000-0000-000000000000}"/>
          </ac:spMkLst>
        </pc:spChg>
        <pc:spChg chg="del mod">
          <ac:chgData name="GOMEZ, Paula" userId="c93cf399-3ed7-4230-9282-8831e3fe5ae7" providerId="ADAL" clId="{80222DF8-3B00-49FE-A41E-721D64FBD49E}" dt="2023-06-09T08:37:47.251" v="675" actId="478"/>
          <ac:spMkLst>
            <pc:docMk/>
            <pc:sldMk cId="2799495030" sldId="463"/>
            <ac:spMk id="9" creationId="{00000000-0000-0000-0000-000000000000}"/>
          </ac:spMkLst>
        </pc:spChg>
        <pc:picChg chg="mod">
          <ac:chgData name="GOMEZ, Paula" userId="c93cf399-3ed7-4230-9282-8831e3fe5ae7" providerId="ADAL" clId="{80222DF8-3B00-49FE-A41E-721D64FBD49E}" dt="2023-06-09T08:38:03.640" v="679" actId="1076"/>
          <ac:picMkLst>
            <pc:docMk/>
            <pc:sldMk cId="2799495030" sldId="463"/>
            <ac:picMk id="4100" creationId="{00000000-0000-0000-0000-000000000000}"/>
          </ac:picMkLst>
        </pc:picChg>
      </pc:sldChg>
      <pc:sldChg chg="delSp modSp mod modClrScheme chgLayout modNotes">
        <pc:chgData name="GOMEZ, Paula" userId="c93cf399-3ed7-4230-9282-8831e3fe5ae7" providerId="ADAL" clId="{80222DF8-3B00-49FE-A41E-721D64FBD49E}" dt="2023-06-09T09:08:19.112" v="1024" actId="1076"/>
        <pc:sldMkLst>
          <pc:docMk/>
          <pc:sldMk cId="659731447" sldId="465"/>
        </pc:sldMkLst>
        <pc:spChg chg="mod ord">
          <ac:chgData name="GOMEZ, Paula" userId="c93cf399-3ed7-4230-9282-8831e3fe5ae7" providerId="ADAL" clId="{80222DF8-3B00-49FE-A41E-721D64FBD49E}" dt="2023-06-09T08:09:25.674" v="389" actId="14100"/>
          <ac:spMkLst>
            <pc:docMk/>
            <pc:sldMk cId="659731447" sldId="465"/>
            <ac:spMk id="4" creationId="{00000000-0000-0000-0000-000000000000}"/>
          </ac:spMkLst>
        </pc:spChg>
        <pc:spChg chg="mod ord">
          <ac:chgData name="GOMEZ, Paula" userId="c93cf399-3ed7-4230-9282-8831e3fe5ae7" providerId="ADAL" clId="{80222DF8-3B00-49FE-A41E-721D64FBD49E}" dt="2023-06-09T08:09:52.418" v="394" actId="255"/>
          <ac:spMkLst>
            <pc:docMk/>
            <pc:sldMk cId="659731447" sldId="465"/>
            <ac:spMk id="7" creationId="{00000000-0000-0000-0000-000000000000}"/>
          </ac:spMkLst>
        </pc:spChg>
        <pc:spChg chg="del mod">
          <ac:chgData name="GOMEZ, Paula" userId="c93cf399-3ed7-4230-9282-8831e3fe5ae7" providerId="ADAL" clId="{80222DF8-3B00-49FE-A41E-721D64FBD49E}" dt="2023-06-09T08:09:03.847" v="382" actId="478"/>
          <ac:spMkLst>
            <pc:docMk/>
            <pc:sldMk cId="659731447" sldId="465"/>
            <ac:spMk id="10" creationId="{00000000-0000-0000-0000-000000000000}"/>
          </ac:spMkLst>
        </pc:spChg>
        <pc:spChg chg="mod">
          <ac:chgData name="GOMEZ, Paula" userId="c93cf399-3ed7-4230-9282-8831e3fe5ae7" providerId="ADAL" clId="{80222DF8-3B00-49FE-A41E-721D64FBD49E}" dt="2023-06-09T09:08:13.064" v="1022" actId="1076"/>
          <ac:spMkLst>
            <pc:docMk/>
            <pc:sldMk cId="659731447" sldId="465"/>
            <ac:spMk id="11" creationId="{00000000-0000-0000-0000-000000000000}"/>
          </ac:spMkLst>
        </pc:spChg>
        <pc:picChg chg="mod">
          <ac:chgData name="GOMEZ, Paula" userId="c93cf399-3ed7-4230-9282-8831e3fe5ae7" providerId="ADAL" clId="{80222DF8-3B00-49FE-A41E-721D64FBD49E}" dt="2023-06-09T09:08:19.112" v="1024" actId="1076"/>
          <ac:picMkLst>
            <pc:docMk/>
            <pc:sldMk cId="659731447" sldId="465"/>
            <ac:picMk id="5122" creationId="{00000000-0000-0000-0000-000000000000}"/>
          </ac:picMkLst>
        </pc:picChg>
      </pc:sldChg>
      <pc:sldChg chg="delSp modSp mod modClrScheme chgLayout modNotes">
        <pc:chgData name="GOMEZ, Paula" userId="c93cf399-3ed7-4230-9282-8831e3fe5ae7" providerId="ADAL" clId="{80222DF8-3B00-49FE-A41E-721D64FBD49E}" dt="2023-06-09T08:09:46.041" v="393" actId="255"/>
        <pc:sldMkLst>
          <pc:docMk/>
          <pc:sldMk cId="2856868961" sldId="466"/>
        </pc:sldMkLst>
        <pc:spChg chg="del mod ord">
          <ac:chgData name="GOMEZ, Paula" userId="c93cf399-3ed7-4230-9282-8831e3fe5ae7" providerId="ADAL" clId="{80222DF8-3B00-49FE-A41E-721D64FBD49E}" dt="2023-06-09T08:07:30.377" v="355" actId="700"/>
          <ac:spMkLst>
            <pc:docMk/>
            <pc:sldMk cId="2856868961" sldId="466"/>
            <ac:spMk id="2" creationId="{00000000-0000-0000-0000-000000000000}"/>
          </ac:spMkLst>
        </pc:spChg>
        <pc:spChg chg="mod">
          <ac:chgData name="GOMEZ, Paula" userId="c93cf399-3ed7-4230-9282-8831e3fe5ae7" providerId="ADAL" clId="{80222DF8-3B00-49FE-A41E-721D64FBD49E}" dt="2023-06-09T07:47:12.701" v="54"/>
          <ac:spMkLst>
            <pc:docMk/>
            <pc:sldMk cId="2856868961" sldId="466"/>
            <ac:spMk id="3" creationId="{00000000-0000-0000-0000-000000000000}"/>
          </ac:spMkLst>
        </pc:spChg>
        <pc:spChg chg="mod ord">
          <ac:chgData name="GOMEZ, Paula" userId="c93cf399-3ed7-4230-9282-8831e3fe5ae7" providerId="ADAL" clId="{80222DF8-3B00-49FE-A41E-721D64FBD49E}" dt="2023-06-09T08:07:30.377" v="355" actId="700"/>
          <ac:spMkLst>
            <pc:docMk/>
            <pc:sldMk cId="2856868961" sldId="466"/>
            <ac:spMk id="4" creationId="{00000000-0000-0000-0000-000000000000}"/>
          </ac:spMkLst>
        </pc:spChg>
        <pc:spChg chg="mod">
          <ac:chgData name="GOMEZ, Paula" userId="c93cf399-3ed7-4230-9282-8831e3fe5ae7" providerId="ADAL" clId="{80222DF8-3B00-49FE-A41E-721D64FBD49E}" dt="2023-06-09T07:47:12.701" v="54"/>
          <ac:spMkLst>
            <pc:docMk/>
            <pc:sldMk cId="2856868961" sldId="466"/>
            <ac:spMk id="6" creationId="{00000000-0000-0000-0000-000000000000}"/>
          </ac:spMkLst>
        </pc:spChg>
        <pc:spChg chg="mod">
          <ac:chgData name="GOMEZ, Paula" userId="c93cf399-3ed7-4230-9282-8831e3fe5ae7" providerId="ADAL" clId="{80222DF8-3B00-49FE-A41E-721D64FBD49E}" dt="2023-06-09T07:47:12.701" v="54"/>
          <ac:spMkLst>
            <pc:docMk/>
            <pc:sldMk cId="2856868961" sldId="466"/>
            <ac:spMk id="8" creationId="{00000000-0000-0000-0000-000000000000}"/>
          </ac:spMkLst>
        </pc:spChg>
        <pc:spChg chg="mod">
          <ac:chgData name="GOMEZ, Paula" userId="c93cf399-3ed7-4230-9282-8831e3fe5ae7" providerId="ADAL" clId="{80222DF8-3B00-49FE-A41E-721D64FBD49E}" dt="2023-06-09T07:47:12.701" v="54"/>
          <ac:spMkLst>
            <pc:docMk/>
            <pc:sldMk cId="2856868961" sldId="466"/>
            <ac:spMk id="9" creationId="{00000000-0000-0000-0000-000000000000}"/>
          </ac:spMkLst>
        </pc:spChg>
        <pc:spChg chg="mod">
          <ac:chgData name="GOMEZ, Paula" userId="c93cf399-3ed7-4230-9282-8831e3fe5ae7" providerId="ADAL" clId="{80222DF8-3B00-49FE-A41E-721D64FBD49E}" dt="2023-06-09T07:47:12.701" v="54"/>
          <ac:spMkLst>
            <pc:docMk/>
            <pc:sldMk cId="2856868961" sldId="466"/>
            <ac:spMk id="10" creationId="{00000000-0000-0000-0000-000000000000}"/>
          </ac:spMkLst>
        </pc:spChg>
        <pc:spChg chg="mod">
          <ac:chgData name="GOMEZ, Paula" userId="c93cf399-3ed7-4230-9282-8831e3fe5ae7" providerId="ADAL" clId="{80222DF8-3B00-49FE-A41E-721D64FBD49E}" dt="2023-06-09T07:47:12.701" v="54"/>
          <ac:spMkLst>
            <pc:docMk/>
            <pc:sldMk cId="2856868961" sldId="466"/>
            <ac:spMk id="11" creationId="{00000000-0000-0000-0000-000000000000}"/>
          </ac:spMkLst>
        </pc:spChg>
        <pc:spChg chg="mod">
          <ac:chgData name="GOMEZ, Paula" userId="c93cf399-3ed7-4230-9282-8831e3fe5ae7" providerId="ADAL" clId="{80222DF8-3B00-49FE-A41E-721D64FBD49E}" dt="2023-06-09T07:47:12.701" v="54"/>
          <ac:spMkLst>
            <pc:docMk/>
            <pc:sldMk cId="2856868961" sldId="466"/>
            <ac:spMk id="12" creationId="{00000000-0000-0000-0000-000000000000}"/>
          </ac:spMkLst>
        </pc:spChg>
        <pc:spChg chg="mod">
          <ac:chgData name="GOMEZ, Paula" userId="c93cf399-3ed7-4230-9282-8831e3fe5ae7" providerId="ADAL" clId="{80222DF8-3B00-49FE-A41E-721D64FBD49E}" dt="2023-06-09T07:47:12.701" v="54"/>
          <ac:spMkLst>
            <pc:docMk/>
            <pc:sldMk cId="2856868961" sldId="466"/>
            <ac:spMk id="15" creationId="{00000000-0000-0000-0000-000000000000}"/>
          </ac:spMkLst>
        </pc:spChg>
        <pc:spChg chg="mod">
          <ac:chgData name="GOMEZ, Paula" userId="c93cf399-3ed7-4230-9282-8831e3fe5ae7" providerId="ADAL" clId="{80222DF8-3B00-49FE-A41E-721D64FBD49E}" dt="2023-06-09T07:47:12.701" v="54"/>
          <ac:spMkLst>
            <pc:docMk/>
            <pc:sldMk cId="2856868961" sldId="466"/>
            <ac:spMk id="16" creationId="{00000000-0000-0000-0000-000000000000}"/>
          </ac:spMkLst>
        </pc:spChg>
        <pc:spChg chg="mod">
          <ac:chgData name="GOMEZ, Paula" userId="c93cf399-3ed7-4230-9282-8831e3fe5ae7" providerId="ADAL" clId="{80222DF8-3B00-49FE-A41E-721D64FBD49E}" dt="2023-06-09T07:47:12.701" v="54"/>
          <ac:spMkLst>
            <pc:docMk/>
            <pc:sldMk cId="2856868961" sldId="466"/>
            <ac:spMk id="17" creationId="{00000000-0000-0000-0000-000000000000}"/>
          </ac:spMkLst>
        </pc:spChg>
        <pc:spChg chg="mod">
          <ac:chgData name="GOMEZ, Paula" userId="c93cf399-3ed7-4230-9282-8831e3fe5ae7" providerId="ADAL" clId="{80222DF8-3B00-49FE-A41E-721D64FBD49E}" dt="2023-06-09T07:47:12.701" v="54"/>
          <ac:spMkLst>
            <pc:docMk/>
            <pc:sldMk cId="2856868961" sldId="466"/>
            <ac:spMk id="18" creationId="{00000000-0000-0000-0000-000000000000}"/>
          </ac:spMkLst>
        </pc:spChg>
        <pc:spChg chg="mod">
          <ac:chgData name="GOMEZ, Paula" userId="c93cf399-3ed7-4230-9282-8831e3fe5ae7" providerId="ADAL" clId="{80222DF8-3B00-49FE-A41E-721D64FBD49E}" dt="2023-06-09T07:47:12.701" v="54"/>
          <ac:spMkLst>
            <pc:docMk/>
            <pc:sldMk cId="2856868961" sldId="466"/>
            <ac:spMk id="19" creationId="{00000000-0000-0000-0000-000000000000}"/>
          </ac:spMkLst>
        </pc:spChg>
        <pc:spChg chg="mod">
          <ac:chgData name="GOMEZ, Paula" userId="c93cf399-3ed7-4230-9282-8831e3fe5ae7" providerId="ADAL" clId="{80222DF8-3B00-49FE-A41E-721D64FBD49E}" dt="2023-06-09T07:47:12.701" v="54"/>
          <ac:spMkLst>
            <pc:docMk/>
            <pc:sldMk cId="2856868961" sldId="466"/>
            <ac:spMk id="20" creationId="{00000000-0000-0000-0000-000000000000}"/>
          </ac:spMkLst>
        </pc:spChg>
        <pc:spChg chg="mod">
          <ac:chgData name="GOMEZ, Paula" userId="c93cf399-3ed7-4230-9282-8831e3fe5ae7" providerId="ADAL" clId="{80222DF8-3B00-49FE-A41E-721D64FBD49E}" dt="2023-06-09T07:47:12.701" v="54"/>
          <ac:spMkLst>
            <pc:docMk/>
            <pc:sldMk cId="2856868961" sldId="466"/>
            <ac:spMk id="21" creationId="{00000000-0000-0000-0000-000000000000}"/>
          </ac:spMkLst>
        </pc:spChg>
        <pc:spChg chg="mod">
          <ac:chgData name="GOMEZ, Paula" userId="c93cf399-3ed7-4230-9282-8831e3fe5ae7" providerId="ADAL" clId="{80222DF8-3B00-49FE-A41E-721D64FBD49E}" dt="2023-06-09T07:47:12.701" v="54"/>
          <ac:spMkLst>
            <pc:docMk/>
            <pc:sldMk cId="2856868961" sldId="466"/>
            <ac:spMk id="22" creationId="{00000000-0000-0000-0000-000000000000}"/>
          </ac:spMkLst>
        </pc:spChg>
        <pc:spChg chg="mod">
          <ac:chgData name="GOMEZ, Paula" userId="c93cf399-3ed7-4230-9282-8831e3fe5ae7" providerId="ADAL" clId="{80222DF8-3B00-49FE-A41E-721D64FBD49E}" dt="2023-06-09T07:47:12.701" v="54"/>
          <ac:spMkLst>
            <pc:docMk/>
            <pc:sldMk cId="2856868961" sldId="466"/>
            <ac:spMk id="23" creationId="{00000000-0000-0000-0000-000000000000}"/>
          </ac:spMkLst>
        </pc:spChg>
        <pc:spChg chg="del mod">
          <ac:chgData name="GOMEZ, Paula" userId="c93cf399-3ed7-4230-9282-8831e3fe5ae7" providerId="ADAL" clId="{80222DF8-3B00-49FE-A41E-721D64FBD49E}" dt="2023-06-09T08:09:36.504" v="391" actId="478"/>
          <ac:spMkLst>
            <pc:docMk/>
            <pc:sldMk cId="2856868961" sldId="466"/>
            <ac:spMk id="36" creationId="{00000000-0000-0000-0000-000000000000}"/>
          </ac:spMkLst>
        </pc:spChg>
        <pc:spChg chg="mod ord">
          <ac:chgData name="GOMEZ, Paula" userId="c93cf399-3ed7-4230-9282-8831e3fe5ae7" providerId="ADAL" clId="{80222DF8-3B00-49FE-A41E-721D64FBD49E}" dt="2023-06-09T08:09:46.041" v="393" actId="255"/>
          <ac:spMkLst>
            <pc:docMk/>
            <pc:sldMk cId="2856868961" sldId="466"/>
            <ac:spMk id="37" creationId="{00000000-0000-0000-0000-000000000000}"/>
          </ac:spMkLst>
        </pc:spChg>
        <pc:spChg chg="mod">
          <ac:chgData name="GOMEZ, Paula" userId="c93cf399-3ed7-4230-9282-8831e3fe5ae7" providerId="ADAL" clId="{80222DF8-3B00-49FE-A41E-721D64FBD49E}" dt="2023-06-09T07:47:12.701" v="54"/>
          <ac:spMkLst>
            <pc:docMk/>
            <pc:sldMk cId="2856868961" sldId="466"/>
            <ac:spMk id="50" creationId="{00000000-0000-0000-0000-000000000000}"/>
          </ac:spMkLst>
        </pc:spChg>
        <pc:spChg chg="mod">
          <ac:chgData name="GOMEZ, Paula" userId="c93cf399-3ed7-4230-9282-8831e3fe5ae7" providerId="ADAL" clId="{80222DF8-3B00-49FE-A41E-721D64FBD49E}" dt="2023-06-09T07:47:12.701" v="54"/>
          <ac:spMkLst>
            <pc:docMk/>
            <pc:sldMk cId="2856868961" sldId="466"/>
            <ac:spMk id="51" creationId="{00000000-0000-0000-0000-000000000000}"/>
          </ac:spMkLst>
        </pc:spChg>
        <pc:spChg chg="mod">
          <ac:chgData name="GOMEZ, Paula" userId="c93cf399-3ed7-4230-9282-8831e3fe5ae7" providerId="ADAL" clId="{80222DF8-3B00-49FE-A41E-721D64FBD49E}" dt="2023-06-09T07:47:12.701" v="54"/>
          <ac:spMkLst>
            <pc:docMk/>
            <pc:sldMk cId="2856868961" sldId="466"/>
            <ac:spMk id="53" creationId="{00000000-0000-0000-0000-000000000000}"/>
          </ac:spMkLst>
        </pc:spChg>
        <pc:spChg chg="mod">
          <ac:chgData name="GOMEZ, Paula" userId="c93cf399-3ed7-4230-9282-8831e3fe5ae7" providerId="ADAL" clId="{80222DF8-3B00-49FE-A41E-721D64FBD49E}" dt="2023-06-09T07:47:12.701" v="54"/>
          <ac:spMkLst>
            <pc:docMk/>
            <pc:sldMk cId="2856868961" sldId="466"/>
            <ac:spMk id="54" creationId="{00000000-0000-0000-0000-000000000000}"/>
          </ac:spMkLst>
        </pc:spChg>
        <pc:grpChg chg="mod">
          <ac:chgData name="GOMEZ, Paula" userId="c93cf399-3ed7-4230-9282-8831e3fe5ae7" providerId="ADAL" clId="{80222DF8-3B00-49FE-A41E-721D64FBD49E}" dt="2023-06-09T07:47:12.701" v="54"/>
          <ac:grpSpMkLst>
            <pc:docMk/>
            <pc:sldMk cId="2856868961" sldId="466"/>
            <ac:grpSpMk id="7" creationId="{00000000-0000-0000-0000-000000000000}"/>
          </ac:grpSpMkLst>
        </pc:grpChg>
        <pc:grpChg chg="mod">
          <ac:chgData name="GOMEZ, Paula" userId="c93cf399-3ed7-4230-9282-8831e3fe5ae7" providerId="ADAL" clId="{80222DF8-3B00-49FE-A41E-721D64FBD49E}" dt="2023-06-09T07:47:12.701" v="54"/>
          <ac:grpSpMkLst>
            <pc:docMk/>
            <pc:sldMk cId="2856868961" sldId="466"/>
            <ac:grpSpMk id="13" creationId="{00000000-0000-0000-0000-000000000000}"/>
          </ac:grpSpMkLst>
        </pc:grpChg>
        <pc:grpChg chg="mod">
          <ac:chgData name="GOMEZ, Paula" userId="c93cf399-3ed7-4230-9282-8831e3fe5ae7" providerId="ADAL" clId="{80222DF8-3B00-49FE-A41E-721D64FBD49E}" dt="2023-06-09T07:47:12.701" v="54"/>
          <ac:grpSpMkLst>
            <pc:docMk/>
            <pc:sldMk cId="2856868961" sldId="466"/>
            <ac:grpSpMk id="14" creationId="{00000000-0000-0000-0000-000000000000}"/>
          </ac:grpSpMkLst>
        </pc:grpChg>
        <pc:grpChg chg="mod">
          <ac:chgData name="GOMEZ, Paula" userId="c93cf399-3ed7-4230-9282-8831e3fe5ae7" providerId="ADAL" clId="{80222DF8-3B00-49FE-A41E-721D64FBD49E}" dt="2023-06-09T07:47:12.701" v="54"/>
          <ac:grpSpMkLst>
            <pc:docMk/>
            <pc:sldMk cId="2856868961" sldId="466"/>
            <ac:grpSpMk id="49" creationId="{00000000-0000-0000-0000-000000000000}"/>
          </ac:grpSpMkLst>
        </pc:grpChg>
        <pc:grpChg chg="mod">
          <ac:chgData name="GOMEZ, Paula" userId="c93cf399-3ed7-4230-9282-8831e3fe5ae7" providerId="ADAL" clId="{80222DF8-3B00-49FE-A41E-721D64FBD49E}" dt="2023-06-09T07:47:12.701" v="54"/>
          <ac:grpSpMkLst>
            <pc:docMk/>
            <pc:sldMk cId="2856868961" sldId="466"/>
            <ac:grpSpMk id="52" creationId="{00000000-0000-0000-0000-000000000000}"/>
          </ac:grpSpMkLst>
        </pc:grpChg>
        <pc:picChg chg="mod">
          <ac:chgData name="GOMEZ, Paula" userId="c93cf399-3ed7-4230-9282-8831e3fe5ae7" providerId="ADAL" clId="{80222DF8-3B00-49FE-A41E-721D64FBD49E}" dt="2023-06-09T07:47:12.701" v="54"/>
          <ac:picMkLst>
            <pc:docMk/>
            <pc:sldMk cId="2856868961" sldId="466"/>
            <ac:picMk id="5" creationId="{00000000-0000-0000-0000-000000000000}"/>
          </ac:picMkLst>
        </pc:picChg>
      </pc:sldChg>
      <pc:sldChg chg="delSp modSp mod modClrScheme chgLayout modNotes">
        <pc:chgData name="GOMEZ, Paula" userId="c93cf399-3ed7-4230-9282-8831e3fe5ae7" providerId="ADAL" clId="{80222DF8-3B00-49FE-A41E-721D64FBD49E}" dt="2023-06-09T08:12:02.342" v="421" actId="1076"/>
        <pc:sldMkLst>
          <pc:docMk/>
          <pc:sldMk cId="2513776419" sldId="467"/>
        </pc:sldMkLst>
        <pc:spChg chg="mod ord">
          <ac:chgData name="GOMEZ, Paula" userId="c93cf399-3ed7-4230-9282-8831e3fe5ae7" providerId="ADAL" clId="{80222DF8-3B00-49FE-A41E-721D64FBD49E}" dt="2023-06-09T08:12:02.342" v="421" actId="1076"/>
          <ac:spMkLst>
            <pc:docMk/>
            <pc:sldMk cId="2513776419" sldId="467"/>
            <ac:spMk id="5" creationId="{00000000-0000-0000-0000-000000000000}"/>
          </ac:spMkLst>
        </pc:spChg>
        <pc:spChg chg="del mod">
          <ac:chgData name="GOMEZ, Paula" userId="c93cf399-3ed7-4230-9282-8831e3fe5ae7" providerId="ADAL" clId="{80222DF8-3B00-49FE-A41E-721D64FBD49E}" dt="2023-06-09T08:11:36.575" v="413" actId="478"/>
          <ac:spMkLst>
            <pc:docMk/>
            <pc:sldMk cId="2513776419" sldId="467"/>
            <ac:spMk id="17" creationId="{00000000-0000-0000-0000-000000000000}"/>
          </ac:spMkLst>
        </pc:spChg>
        <pc:spChg chg="mod ord">
          <ac:chgData name="GOMEZ, Paula" userId="c93cf399-3ed7-4230-9282-8831e3fe5ae7" providerId="ADAL" clId="{80222DF8-3B00-49FE-A41E-721D64FBD49E}" dt="2023-06-09T08:11:44.180" v="415" actId="255"/>
          <ac:spMkLst>
            <pc:docMk/>
            <pc:sldMk cId="2513776419" sldId="467"/>
            <ac:spMk id="18" creationId="{00000000-0000-0000-0000-000000000000}"/>
          </ac:spMkLst>
        </pc:spChg>
        <pc:picChg chg="mod">
          <ac:chgData name="GOMEZ, Paula" userId="c93cf399-3ed7-4230-9282-8831e3fe5ae7" providerId="ADAL" clId="{80222DF8-3B00-49FE-A41E-721D64FBD49E}" dt="2023-06-09T07:47:12.701" v="54"/>
          <ac:picMkLst>
            <pc:docMk/>
            <pc:sldMk cId="2513776419" sldId="467"/>
            <ac:picMk id="7" creationId="{00000000-0000-0000-0000-000000000000}"/>
          </ac:picMkLst>
        </pc:picChg>
        <pc:picChg chg="mod">
          <ac:chgData name="GOMEZ, Paula" userId="c93cf399-3ed7-4230-9282-8831e3fe5ae7" providerId="ADAL" clId="{80222DF8-3B00-49FE-A41E-721D64FBD49E}" dt="2023-06-09T07:47:12.701" v="54"/>
          <ac:picMkLst>
            <pc:docMk/>
            <pc:sldMk cId="2513776419" sldId="467"/>
            <ac:picMk id="9" creationId="{00000000-0000-0000-0000-000000000000}"/>
          </ac:picMkLst>
        </pc:picChg>
        <pc:picChg chg="mod">
          <ac:chgData name="GOMEZ, Paula" userId="c93cf399-3ed7-4230-9282-8831e3fe5ae7" providerId="ADAL" clId="{80222DF8-3B00-49FE-A41E-721D64FBD49E}" dt="2023-06-09T07:47:12.701" v="54"/>
          <ac:picMkLst>
            <pc:docMk/>
            <pc:sldMk cId="2513776419" sldId="467"/>
            <ac:picMk id="10" creationId="{00000000-0000-0000-0000-000000000000}"/>
          </ac:picMkLst>
        </pc:picChg>
        <pc:picChg chg="mod">
          <ac:chgData name="GOMEZ, Paula" userId="c93cf399-3ed7-4230-9282-8831e3fe5ae7" providerId="ADAL" clId="{80222DF8-3B00-49FE-A41E-721D64FBD49E}" dt="2023-06-09T07:47:12.701" v="54"/>
          <ac:picMkLst>
            <pc:docMk/>
            <pc:sldMk cId="2513776419" sldId="467"/>
            <ac:picMk id="11" creationId="{00000000-0000-0000-0000-000000000000}"/>
          </ac:picMkLst>
        </pc:picChg>
        <pc:picChg chg="mod">
          <ac:chgData name="GOMEZ, Paula" userId="c93cf399-3ed7-4230-9282-8831e3fe5ae7" providerId="ADAL" clId="{80222DF8-3B00-49FE-A41E-721D64FBD49E}" dt="2023-06-09T07:47:12.701" v="54"/>
          <ac:picMkLst>
            <pc:docMk/>
            <pc:sldMk cId="2513776419" sldId="467"/>
            <ac:picMk id="14" creationId="{00000000-0000-0000-0000-000000000000}"/>
          </ac:picMkLst>
        </pc:picChg>
      </pc:sldChg>
      <pc:sldChg chg="delSp modSp mod modClrScheme chgLayout modNotes">
        <pc:chgData name="GOMEZ, Paula" userId="c93cf399-3ed7-4230-9282-8831e3fe5ae7" providerId="ADAL" clId="{80222DF8-3B00-49FE-A41E-721D64FBD49E}" dt="2023-06-09T08:56:10.758" v="940" actId="1076"/>
        <pc:sldMkLst>
          <pc:docMk/>
          <pc:sldMk cId="2704911185" sldId="468"/>
        </pc:sldMkLst>
        <pc:spChg chg="mod">
          <ac:chgData name="GOMEZ, Paula" userId="c93cf399-3ed7-4230-9282-8831e3fe5ae7" providerId="ADAL" clId="{80222DF8-3B00-49FE-A41E-721D64FBD49E}" dt="2023-06-09T08:56:10.758" v="940" actId="1076"/>
          <ac:spMkLst>
            <pc:docMk/>
            <pc:sldMk cId="2704911185" sldId="468"/>
            <ac:spMk id="6" creationId="{00000000-0000-0000-0000-000000000000}"/>
          </ac:spMkLst>
        </pc:spChg>
        <pc:spChg chg="mod ord">
          <ac:chgData name="GOMEZ, Paula" userId="c93cf399-3ed7-4230-9282-8831e3fe5ae7" providerId="ADAL" clId="{80222DF8-3B00-49FE-A41E-721D64FBD49E}" dt="2023-06-09T08:54:43.947" v="923" actId="255"/>
          <ac:spMkLst>
            <pc:docMk/>
            <pc:sldMk cId="2704911185" sldId="468"/>
            <ac:spMk id="27" creationId="{00000000-0000-0000-0000-000000000000}"/>
          </ac:spMkLst>
        </pc:spChg>
        <pc:spChg chg="del mod">
          <ac:chgData name="GOMEZ, Paula" userId="c93cf399-3ed7-4230-9282-8831e3fe5ae7" providerId="ADAL" clId="{80222DF8-3B00-49FE-A41E-721D64FBD49E}" dt="2023-06-09T08:54:36.249" v="921" actId="478"/>
          <ac:spMkLst>
            <pc:docMk/>
            <pc:sldMk cId="2704911185" sldId="468"/>
            <ac:spMk id="33" creationId="{00000000-0000-0000-0000-000000000000}"/>
          </ac:spMkLst>
        </pc:spChg>
        <pc:spChg chg="mod ord">
          <ac:chgData name="GOMEZ, Paula" userId="c93cf399-3ed7-4230-9282-8831e3fe5ae7" providerId="ADAL" clId="{80222DF8-3B00-49FE-A41E-721D64FBD49E}" dt="2023-06-09T08:54:33.062" v="920" actId="12"/>
          <ac:spMkLst>
            <pc:docMk/>
            <pc:sldMk cId="2704911185" sldId="468"/>
            <ac:spMk id="34" creationId="{00000000-0000-0000-0000-000000000000}"/>
          </ac:spMkLst>
        </pc:spChg>
        <pc:spChg chg="mod">
          <ac:chgData name="GOMEZ, Paula" userId="c93cf399-3ed7-4230-9282-8831e3fe5ae7" providerId="ADAL" clId="{80222DF8-3B00-49FE-A41E-721D64FBD49E}" dt="2023-06-09T08:55:13.765" v="930" actId="1076"/>
          <ac:spMkLst>
            <pc:docMk/>
            <pc:sldMk cId="2704911185" sldId="468"/>
            <ac:spMk id="2048" creationId="{00000000-0000-0000-0000-000000000000}"/>
          </ac:spMkLst>
        </pc:spChg>
        <pc:picChg chg="mod">
          <ac:chgData name="GOMEZ, Paula" userId="c93cf399-3ed7-4230-9282-8831e3fe5ae7" providerId="ADAL" clId="{80222DF8-3B00-49FE-A41E-721D64FBD49E}" dt="2023-06-09T08:56:06.628" v="939" actId="1076"/>
          <ac:picMkLst>
            <pc:docMk/>
            <pc:sldMk cId="2704911185" sldId="468"/>
            <ac:picMk id="2050" creationId="{00000000-0000-0000-0000-000000000000}"/>
          </ac:picMkLst>
        </pc:picChg>
      </pc:sldChg>
      <pc:sldChg chg="delSp modSp mod modClrScheme chgLayout modNotes">
        <pc:chgData name="GOMEZ, Paula" userId="c93cf399-3ed7-4230-9282-8831e3fe5ae7" providerId="ADAL" clId="{80222DF8-3B00-49FE-A41E-721D64FBD49E}" dt="2023-06-09T09:00:25.461" v="948" actId="255"/>
        <pc:sldMkLst>
          <pc:docMk/>
          <pc:sldMk cId="3097375808" sldId="469"/>
        </pc:sldMkLst>
        <pc:spChg chg="mod ord">
          <ac:chgData name="GOMEZ, Paula" userId="c93cf399-3ed7-4230-9282-8831e3fe5ae7" providerId="ADAL" clId="{80222DF8-3B00-49FE-A41E-721D64FBD49E}" dt="2023-06-09T07:54:50.358" v="177" actId="255"/>
          <ac:spMkLst>
            <pc:docMk/>
            <pc:sldMk cId="3097375808" sldId="469"/>
            <ac:spMk id="2" creationId="{00000000-0000-0000-0000-000000000000}"/>
          </ac:spMkLst>
        </pc:spChg>
        <pc:spChg chg="mod ord">
          <ac:chgData name="GOMEZ, Paula" userId="c93cf399-3ed7-4230-9282-8831e3fe5ae7" providerId="ADAL" clId="{80222DF8-3B00-49FE-A41E-721D64FBD49E}" dt="2023-06-09T09:00:17.972" v="947" actId="207"/>
          <ac:spMkLst>
            <pc:docMk/>
            <pc:sldMk cId="3097375808" sldId="469"/>
            <ac:spMk id="4" creationId="{00000000-0000-0000-0000-000000000000}"/>
          </ac:spMkLst>
        </pc:spChg>
        <pc:spChg chg="mod">
          <ac:chgData name="GOMEZ, Paula" userId="c93cf399-3ed7-4230-9282-8831e3fe5ae7" providerId="ADAL" clId="{80222DF8-3B00-49FE-A41E-721D64FBD49E}" dt="2023-06-09T09:00:25.461" v="948" actId="255"/>
          <ac:spMkLst>
            <pc:docMk/>
            <pc:sldMk cId="3097375808" sldId="469"/>
            <ac:spMk id="6" creationId="{00000000-0000-0000-0000-000000000000}"/>
          </ac:spMkLst>
        </pc:spChg>
        <pc:spChg chg="del mod">
          <ac:chgData name="GOMEZ, Paula" userId="c93cf399-3ed7-4230-9282-8831e3fe5ae7" providerId="ADAL" clId="{80222DF8-3B00-49FE-A41E-721D64FBD49E}" dt="2023-06-09T07:54:44.395" v="175" actId="478"/>
          <ac:spMkLst>
            <pc:docMk/>
            <pc:sldMk cId="3097375808" sldId="469"/>
            <ac:spMk id="11" creationId="{00000000-0000-0000-0000-000000000000}"/>
          </ac:spMkLst>
        </pc:spChg>
        <pc:picChg chg="mod">
          <ac:chgData name="GOMEZ, Paula" userId="c93cf399-3ed7-4230-9282-8831e3fe5ae7" providerId="ADAL" clId="{80222DF8-3B00-49FE-A41E-721D64FBD49E}" dt="2023-06-09T07:47:12.701" v="54"/>
          <ac:picMkLst>
            <pc:docMk/>
            <pc:sldMk cId="3097375808" sldId="469"/>
            <ac:picMk id="3074" creationId="{00000000-0000-0000-0000-000000000000}"/>
          </ac:picMkLst>
        </pc:picChg>
      </pc:sldChg>
      <pc:sldChg chg="delSp modSp mod modClrScheme chgLayout modNotes">
        <pc:chgData name="GOMEZ, Paula" userId="c93cf399-3ed7-4230-9282-8831e3fe5ae7" providerId="ADAL" clId="{80222DF8-3B00-49FE-A41E-721D64FBD49E}" dt="2023-06-09T09:11:32.710" v="1036" actId="207"/>
        <pc:sldMkLst>
          <pc:docMk/>
          <pc:sldMk cId="752199264" sldId="470"/>
        </pc:sldMkLst>
        <pc:spChg chg="del mod ord">
          <ac:chgData name="GOMEZ, Paula" userId="c93cf399-3ed7-4230-9282-8831e3fe5ae7" providerId="ADAL" clId="{80222DF8-3B00-49FE-A41E-721D64FBD49E}" dt="2023-06-09T07:54:28.677" v="174" actId="700"/>
          <ac:spMkLst>
            <pc:docMk/>
            <pc:sldMk cId="752199264" sldId="470"/>
            <ac:spMk id="2" creationId="{00000000-0000-0000-0000-000000000000}"/>
          </ac:spMkLst>
        </pc:spChg>
        <pc:spChg chg="mod ord">
          <ac:chgData name="GOMEZ, Paula" userId="c93cf399-3ed7-4230-9282-8831e3fe5ae7" providerId="ADAL" clId="{80222DF8-3B00-49FE-A41E-721D64FBD49E}" dt="2023-06-09T09:11:32.710" v="1036" actId="207"/>
          <ac:spMkLst>
            <pc:docMk/>
            <pc:sldMk cId="752199264" sldId="470"/>
            <ac:spMk id="3" creationId="{00000000-0000-0000-0000-000000000000}"/>
          </ac:spMkLst>
        </pc:spChg>
        <pc:spChg chg="mod">
          <ac:chgData name="GOMEZ, Paula" userId="c93cf399-3ed7-4230-9282-8831e3fe5ae7" providerId="ADAL" clId="{80222DF8-3B00-49FE-A41E-721D64FBD49E}" dt="2023-06-09T07:57:52.962" v="223" actId="1076"/>
          <ac:spMkLst>
            <pc:docMk/>
            <pc:sldMk cId="752199264" sldId="470"/>
            <ac:spMk id="4" creationId="{D9B7F2FE-1B6C-4D8D-B7E8-8AEDC9806C61}"/>
          </ac:spMkLst>
        </pc:spChg>
        <pc:spChg chg="mod">
          <ac:chgData name="GOMEZ, Paula" userId="c93cf399-3ed7-4230-9282-8831e3fe5ae7" providerId="ADAL" clId="{80222DF8-3B00-49FE-A41E-721D64FBD49E}" dt="2023-06-09T09:11:23.523" v="1033" actId="207"/>
          <ac:spMkLst>
            <pc:docMk/>
            <pc:sldMk cId="752199264" sldId="470"/>
            <ac:spMk id="6" creationId="{00000000-0000-0000-0000-000000000000}"/>
          </ac:spMkLst>
        </pc:spChg>
        <pc:spChg chg="mod ord">
          <ac:chgData name="GOMEZ, Paula" userId="c93cf399-3ed7-4230-9282-8831e3fe5ae7" providerId="ADAL" clId="{80222DF8-3B00-49FE-A41E-721D64FBD49E}" dt="2023-06-09T07:57:21.546" v="215" actId="255"/>
          <ac:spMkLst>
            <pc:docMk/>
            <pc:sldMk cId="752199264" sldId="470"/>
            <ac:spMk id="9" creationId="{00000000-0000-0000-0000-000000000000}"/>
          </ac:spMkLst>
        </pc:spChg>
        <pc:spChg chg="mod">
          <ac:chgData name="GOMEZ, Paula" userId="c93cf399-3ed7-4230-9282-8831e3fe5ae7" providerId="ADAL" clId="{80222DF8-3B00-49FE-A41E-721D64FBD49E}" dt="2023-06-09T07:57:12.304" v="212" actId="1076"/>
          <ac:spMkLst>
            <pc:docMk/>
            <pc:sldMk cId="752199264" sldId="470"/>
            <ac:spMk id="11" creationId="{00000000-0000-0000-0000-000000000000}"/>
          </ac:spMkLst>
        </pc:spChg>
        <pc:picChg chg="mod">
          <ac:chgData name="GOMEZ, Paula" userId="c93cf399-3ed7-4230-9282-8831e3fe5ae7" providerId="ADAL" clId="{80222DF8-3B00-49FE-A41E-721D64FBD49E}" dt="2023-06-09T07:57:26.408" v="216" actId="1076"/>
          <ac:picMkLst>
            <pc:docMk/>
            <pc:sldMk cId="752199264" sldId="470"/>
            <ac:picMk id="7" creationId="{00000000-0000-0000-0000-000000000000}"/>
          </ac:picMkLst>
        </pc:picChg>
        <pc:picChg chg="mod">
          <ac:chgData name="GOMEZ, Paula" userId="c93cf399-3ed7-4230-9282-8831e3fe5ae7" providerId="ADAL" clId="{80222DF8-3B00-49FE-A41E-721D64FBD49E}" dt="2023-06-09T07:57:12.304" v="212" actId="1076"/>
          <ac:picMkLst>
            <pc:docMk/>
            <pc:sldMk cId="752199264" sldId="470"/>
            <ac:picMk id="12" creationId="{00000000-0000-0000-0000-000000000000}"/>
          </ac:picMkLst>
        </pc:picChg>
      </pc:sldChg>
      <pc:sldChg chg="delSp modSp mod modClrScheme chgLayout modNotes">
        <pc:chgData name="GOMEZ, Paula" userId="c93cf399-3ed7-4230-9282-8831e3fe5ae7" providerId="ADAL" clId="{80222DF8-3B00-49FE-A41E-721D64FBD49E}" dt="2023-06-09T09:10:59.059" v="1032" actId="1076"/>
        <pc:sldMkLst>
          <pc:docMk/>
          <pc:sldMk cId="990834198" sldId="471"/>
        </pc:sldMkLst>
        <pc:spChg chg="del mod">
          <ac:chgData name="GOMEZ, Paula" userId="c93cf399-3ed7-4230-9282-8831e3fe5ae7" providerId="ADAL" clId="{80222DF8-3B00-49FE-A41E-721D64FBD49E}" dt="2023-06-09T09:10:41.994" v="1029" actId="478"/>
          <ac:spMkLst>
            <pc:docMk/>
            <pc:sldMk cId="990834198" sldId="471"/>
            <ac:spMk id="2" creationId="{00000000-0000-0000-0000-000000000000}"/>
          </ac:spMkLst>
        </pc:spChg>
        <pc:spChg chg="mod ord">
          <ac:chgData name="GOMEZ, Paula" userId="c93cf399-3ed7-4230-9282-8831e3fe5ae7" providerId="ADAL" clId="{80222DF8-3B00-49FE-A41E-721D64FBD49E}" dt="2023-06-09T09:10:34.068" v="1028" actId="207"/>
          <ac:spMkLst>
            <pc:docMk/>
            <pc:sldMk cId="990834198" sldId="471"/>
            <ac:spMk id="3" creationId="{00000000-0000-0000-0000-000000000000}"/>
          </ac:spMkLst>
        </pc:spChg>
        <pc:spChg chg="mod ord">
          <ac:chgData name="GOMEZ, Paula" userId="c93cf399-3ed7-4230-9282-8831e3fe5ae7" providerId="ADAL" clId="{80222DF8-3B00-49FE-A41E-721D64FBD49E}" dt="2023-06-09T09:01:10.443" v="949" actId="255"/>
          <ac:spMkLst>
            <pc:docMk/>
            <pc:sldMk cId="990834198" sldId="471"/>
            <ac:spMk id="12" creationId="{00000000-0000-0000-0000-000000000000}"/>
          </ac:spMkLst>
        </pc:spChg>
        <pc:spChg chg="del mod">
          <ac:chgData name="GOMEZ, Paula" userId="c93cf399-3ed7-4230-9282-8831e3fe5ae7" providerId="ADAL" clId="{80222DF8-3B00-49FE-A41E-721D64FBD49E}" dt="2023-06-09T07:55:19.008" v="182" actId="478"/>
          <ac:spMkLst>
            <pc:docMk/>
            <pc:sldMk cId="990834198" sldId="471"/>
            <ac:spMk id="13" creationId="{00000000-0000-0000-0000-000000000000}"/>
          </ac:spMkLst>
        </pc:spChg>
        <pc:spChg chg="mod">
          <ac:chgData name="GOMEZ, Paula" userId="c93cf399-3ed7-4230-9282-8831e3fe5ae7" providerId="ADAL" clId="{80222DF8-3B00-49FE-A41E-721D64FBD49E}" dt="2023-06-09T07:56:21.960" v="208" actId="1038"/>
          <ac:spMkLst>
            <pc:docMk/>
            <pc:sldMk cId="990834198" sldId="471"/>
            <ac:spMk id="19" creationId="{4C33935F-375C-4224-9586-723E175C529F}"/>
          </ac:spMkLst>
        </pc:spChg>
        <pc:spChg chg="mod">
          <ac:chgData name="GOMEZ, Paula" userId="c93cf399-3ed7-4230-9282-8831e3fe5ae7" providerId="ADAL" clId="{80222DF8-3B00-49FE-A41E-721D64FBD49E}" dt="2023-06-09T07:56:38.504" v="209" actId="1076"/>
          <ac:spMkLst>
            <pc:docMk/>
            <pc:sldMk cId="990834198" sldId="471"/>
            <ac:spMk id="23" creationId="{958DA0EE-6785-458F-8DA8-FEE15417FE09}"/>
          </ac:spMkLst>
        </pc:spChg>
        <pc:spChg chg="mod">
          <ac:chgData name="GOMEZ, Paula" userId="c93cf399-3ed7-4230-9282-8831e3fe5ae7" providerId="ADAL" clId="{80222DF8-3B00-49FE-A41E-721D64FBD49E}" dt="2023-06-09T07:56:21.960" v="208" actId="1038"/>
          <ac:spMkLst>
            <pc:docMk/>
            <pc:sldMk cId="990834198" sldId="471"/>
            <ac:spMk id="25" creationId="{BBC0E771-472B-48B3-B2D6-288C6AA214D2}"/>
          </ac:spMkLst>
        </pc:spChg>
        <pc:graphicFrameChg chg="mod ord">
          <ac:chgData name="GOMEZ, Paula" userId="c93cf399-3ed7-4230-9282-8831e3fe5ae7" providerId="ADAL" clId="{80222DF8-3B00-49FE-A41E-721D64FBD49E}" dt="2023-06-09T09:10:59.059" v="1032" actId="1076"/>
          <ac:graphicFrameMkLst>
            <pc:docMk/>
            <pc:sldMk cId="990834198" sldId="471"/>
            <ac:graphicFrameMk id="9" creationId="{5D8B94EC-FF69-4EB9-A4B5-07788ADD5207}"/>
          </ac:graphicFrameMkLst>
        </pc:graphicFrameChg>
        <pc:picChg chg="mod">
          <ac:chgData name="GOMEZ, Paula" userId="c93cf399-3ed7-4230-9282-8831e3fe5ae7" providerId="ADAL" clId="{80222DF8-3B00-49FE-A41E-721D64FBD49E}" dt="2023-06-09T07:56:21.960" v="208" actId="1038"/>
          <ac:picMkLst>
            <pc:docMk/>
            <pc:sldMk cId="990834198" sldId="471"/>
            <ac:picMk id="1026" creationId="{00000000-0000-0000-0000-000000000000}"/>
          </ac:picMkLst>
        </pc:picChg>
      </pc:sldChg>
      <pc:sldChg chg="modSp mod modClrScheme chgLayout modNotes">
        <pc:chgData name="GOMEZ, Paula" userId="c93cf399-3ed7-4230-9282-8831e3fe5ae7" providerId="ADAL" clId="{80222DF8-3B00-49FE-A41E-721D64FBD49E}" dt="2023-06-09T09:14:06.784" v="1055" actId="14100"/>
        <pc:sldMkLst>
          <pc:docMk/>
          <pc:sldMk cId="2846083588" sldId="472"/>
        </pc:sldMkLst>
        <pc:spChg chg="mod ord">
          <ac:chgData name="GOMEZ, Paula" userId="c93cf399-3ed7-4230-9282-8831e3fe5ae7" providerId="ADAL" clId="{80222DF8-3B00-49FE-A41E-721D64FBD49E}" dt="2023-06-09T08:10:21.653" v="400" actId="1076"/>
          <ac:spMkLst>
            <pc:docMk/>
            <pc:sldMk cId="2846083588" sldId="472"/>
            <ac:spMk id="4" creationId="{00000000-0000-0000-0000-000000000000}"/>
          </ac:spMkLst>
        </pc:spChg>
        <pc:spChg chg="mod ord">
          <ac:chgData name="GOMEZ, Paula" userId="c93cf399-3ed7-4230-9282-8831e3fe5ae7" providerId="ADAL" clId="{80222DF8-3B00-49FE-A41E-721D64FBD49E}" dt="2023-06-09T08:10:38.875" v="404" actId="1076"/>
          <ac:spMkLst>
            <pc:docMk/>
            <pc:sldMk cId="2846083588" sldId="472"/>
            <ac:spMk id="5" creationId="{00000000-0000-0000-0000-000000000000}"/>
          </ac:spMkLst>
        </pc:spChg>
        <pc:spChg chg="mod">
          <ac:chgData name="GOMEZ, Paula" userId="c93cf399-3ed7-4230-9282-8831e3fe5ae7" providerId="ADAL" clId="{80222DF8-3B00-49FE-A41E-721D64FBD49E}" dt="2023-06-09T07:47:12.701" v="54"/>
          <ac:spMkLst>
            <pc:docMk/>
            <pc:sldMk cId="2846083588" sldId="472"/>
            <ac:spMk id="9" creationId="{00000000-0000-0000-0000-000000000000}"/>
          </ac:spMkLst>
        </pc:spChg>
        <pc:spChg chg="mod">
          <ac:chgData name="GOMEZ, Paula" userId="c93cf399-3ed7-4230-9282-8831e3fe5ae7" providerId="ADAL" clId="{80222DF8-3B00-49FE-A41E-721D64FBD49E}" dt="2023-06-09T09:13:24.042" v="1050" actId="1038"/>
          <ac:spMkLst>
            <pc:docMk/>
            <pc:sldMk cId="2846083588" sldId="472"/>
            <ac:spMk id="14" creationId="{00000000-0000-0000-0000-000000000000}"/>
          </ac:spMkLst>
        </pc:spChg>
        <pc:spChg chg="mod">
          <ac:chgData name="GOMEZ, Paula" userId="c93cf399-3ed7-4230-9282-8831e3fe5ae7" providerId="ADAL" clId="{80222DF8-3B00-49FE-A41E-721D64FBD49E}" dt="2023-06-09T09:13:44.660" v="1052" actId="2711"/>
          <ac:spMkLst>
            <pc:docMk/>
            <pc:sldMk cId="2846083588" sldId="472"/>
            <ac:spMk id="15" creationId="{00000000-0000-0000-0000-000000000000}"/>
          </ac:spMkLst>
        </pc:spChg>
        <pc:spChg chg="mod">
          <ac:chgData name="GOMEZ, Paula" userId="c93cf399-3ed7-4230-9282-8831e3fe5ae7" providerId="ADAL" clId="{80222DF8-3B00-49FE-A41E-721D64FBD49E}" dt="2023-06-09T09:14:06.784" v="1055" actId="14100"/>
          <ac:spMkLst>
            <pc:docMk/>
            <pc:sldMk cId="2846083588" sldId="472"/>
            <ac:spMk id="16" creationId="{00000000-0000-0000-0000-000000000000}"/>
          </ac:spMkLst>
        </pc:spChg>
        <pc:spChg chg="mod">
          <ac:chgData name="GOMEZ, Paula" userId="c93cf399-3ed7-4230-9282-8831e3fe5ae7" providerId="ADAL" clId="{80222DF8-3B00-49FE-A41E-721D64FBD49E}" dt="2023-06-09T09:13:52.710" v="1053" actId="2711"/>
          <ac:spMkLst>
            <pc:docMk/>
            <pc:sldMk cId="2846083588" sldId="472"/>
            <ac:spMk id="18" creationId="{00000000-0000-0000-0000-000000000000}"/>
          </ac:spMkLst>
        </pc:spChg>
        <pc:spChg chg="mod">
          <ac:chgData name="GOMEZ, Paula" userId="c93cf399-3ed7-4230-9282-8831e3fe5ae7" providerId="ADAL" clId="{80222DF8-3B00-49FE-A41E-721D64FBD49E}" dt="2023-06-09T09:13:37.993" v="1051" actId="2711"/>
          <ac:spMkLst>
            <pc:docMk/>
            <pc:sldMk cId="2846083588" sldId="472"/>
            <ac:spMk id="19" creationId="{00000000-0000-0000-0000-000000000000}"/>
          </ac:spMkLst>
        </pc:spChg>
        <pc:spChg chg="mod">
          <ac:chgData name="GOMEZ, Paula" userId="c93cf399-3ed7-4230-9282-8831e3fe5ae7" providerId="ADAL" clId="{80222DF8-3B00-49FE-A41E-721D64FBD49E}" dt="2023-06-09T08:10:33.580" v="403" actId="1076"/>
          <ac:spMkLst>
            <pc:docMk/>
            <pc:sldMk cId="2846083588" sldId="472"/>
            <ac:spMk id="24" creationId="{00000000-0000-0000-0000-000000000000}"/>
          </ac:spMkLst>
        </pc:spChg>
        <pc:grpChg chg="mod">
          <ac:chgData name="GOMEZ, Paula" userId="c93cf399-3ed7-4230-9282-8831e3fe5ae7" providerId="ADAL" clId="{80222DF8-3B00-49FE-A41E-721D64FBD49E}" dt="2023-06-09T09:12:58.605" v="1046"/>
          <ac:grpSpMkLst>
            <pc:docMk/>
            <pc:sldMk cId="2846083588" sldId="472"/>
            <ac:grpSpMk id="20" creationId="{00000000-0000-0000-0000-000000000000}"/>
          </ac:grpSpMkLst>
        </pc:grpChg>
        <pc:picChg chg="mod">
          <ac:chgData name="GOMEZ, Paula" userId="c93cf399-3ed7-4230-9282-8831e3fe5ae7" providerId="ADAL" clId="{80222DF8-3B00-49FE-A41E-721D64FBD49E}" dt="2023-06-09T09:12:51.988" v="1045"/>
          <ac:picMkLst>
            <pc:docMk/>
            <pc:sldMk cId="2846083588" sldId="472"/>
            <ac:picMk id="1036" creationId="{00000000-0000-0000-0000-000000000000}"/>
          </ac:picMkLst>
        </pc:picChg>
        <pc:picChg chg="mod">
          <ac:chgData name="GOMEZ, Paula" userId="c93cf399-3ed7-4230-9282-8831e3fe5ae7" providerId="ADAL" clId="{80222DF8-3B00-49FE-A41E-721D64FBD49E}" dt="2023-06-09T09:12:46.419" v="1044"/>
          <ac:picMkLst>
            <pc:docMk/>
            <pc:sldMk cId="2846083588" sldId="472"/>
            <ac:picMk id="1037" creationId="{00000000-0000-0000-0000-000000000000}"/>
          </ac:picMkLst>
        </pc:picChg>
        <pc:picChg chg="mod">
          <ac:chgData name="GOMEZ, Paula" userId="c93cf399-3ed7-4230-9282-8831e3fe5ae7" providerId="ADAL" clId="{80222DF8-3B00-49FE-A41E-721D64FBD49E}" dt="2023-06-09T07:47:12.701" v="54"/>
          <ac:picMkLst>
            <pc:docMk/>
            <pc:sldMk cId="2846083588" sldId="472"/>
            <ac:picMk id="1040" creationId="{00000000-0000-0000-0000-000000000000}"/>
          </ac:picMkLst>
        </pc:picChg>
        <pc:picChg chg="mod">
          <ac:chgData name="GOMEZ, Paula" userId="c93cf399-3ed7-4230-9282-8831e3fe5ae7" providerId="ADAL" clId="{80222DF8-3B00-49FE-A41E-721D64FBD49E}" dt="2023-06-09T07:47:12.701" v="54"/>
          <ac:picMkLst>
            <pc:docMk/>
            <pc:sldMk cId="2846083588" sldId="472"/>
            <ac:picMk id="1041" creationId="{00000000-0000-0000-0000-000000000000}"/>
          </ac:picMkLst>
        </pc:picChg>
        <pc:picChg chg="mod">
          <ac:chgData name="GOMEZ, Paula" userId="c93cf399-3ed7-4230-9282-8831e3fe5ae7" providerId="ADAL" clId="{80222DF8-3B00-49FE-A41E-721D64FBD49E}" dt="2023-06-09T07:47:12.701" v="54"/>
          <ac:picMkLst>
            <pc:docMk/>
            <pc:sldMk cId="2846083588" sldId="472"/>
            <ac:picMk id="1042" creationId="{00000000-0000-0000-0000-000000000000}"/>
          </ac:picMkLst>
        </pc:picChg>
        <pc:picChg chg="mod">
          <ac:chgData name="GOMEZ, Paula" userId="c93cf399-3ed7-4230-9282-8831e3fe5ae7" providerId="ADAL" clId="{80222DF8-3B00-49FE-A41E-721D64FBD49E}" dt="2023-06-09T08:10:25.829" v="401" actId="1076"/>
          <ac:picMkLst>
            <pc:docMk/>
            <pc:sldMk cId="2846083588" sldId="472"/>
            <ac:picMk id="3075" creationId="{00000000-0000-0000-0000-000000000000}"/>
          </ac:picMkLst>
        </pc:picChg>
      </pc:sldChg>
      <pc:sldChg chg="modSp mod modNotes">
        <pc:chgData name="GOMEZ, Paula" userId="c93cf399-3ed7-4230-9282-8831e3fe5ae7" providerId="ADAL" clId="{80222DF8-3B00-49FE-A41E-721D64FBD49E}" dt="2023-06-09T08:48:19.509" v="820" actId="1076"/>
        <pc:sldMkLst>
          <pc:docMk/>
          <pc:sldMk cId="2418948400" sldId="473"/>
        </pc:sldMkLst>
        <pc:spChg chg="mod">
          <ac:chgData name="GOMEZ, Paula" userId="c93cf399-3ed7-4230-9282-8831e3fe5ae7" providerId="ADAL" clId="{80222DF8-3B00-49FE-A41E-721D64FBD49E}" dt="2023-06-09T08:48:19.509" v="820" actId="1076"/>
          <ac:spMkLst>
            <pc:docMk/>
            <pc:sldMk cId="2418948400" sldId="473"/>
            <ac:spMk id="2" creationId="{00000000-0000-0000-0000-000000000000}"/>
          </ac:spMkLst>
        </pc:spChg>
      </pc:sldChg>
      <pc:sldChg chg="addSp delSp modSp mod modClrScheme chgLayout">
        <pc:chgData name="GOMEZ, Paula" userId="c93cf399-3ed7-4230-9282-8831e3fe5ae7" providerId="ADAL" clId="{80222DF8-3B00-49FE-A41E-721D64FBD49E}" dt="2023-06-09T08:42:47.227" v="744" actId="14100"/>
        <pc:sldMkLst>
          <pc:docMk/>
          <pc:sldMk cId="3125129690" sldId="474"/>
        </pc:sldMkLst>
        <pc:spChg chg="mod">
          <ac:chgData name="GOMEZ, Paula" userId="c93cf399-3ed7-4230-9282-8831e3fe5ae7" providerId="ADAL" clId="{80222DF8-3B00-49FE-A41E-721D64FBD49E}" dt="2023-06-09T08:42:43.820" v="743" actId="14100"/>
          <ac:spMkLst>
            <pc:docMk/>
            <pc:sldMk cId="3125129690" sldId="474"/>
            <ac:spMk id="2" creationId="{00000000-0000-0000-0000-000000000000}"/>
          </ac:spMkLst>
        </pc:spChg>
        <pc:spChg chg="add del mod">
          <ac:chgData name="GOMEZ, Paula" userId="c93cf399-3ed7-4230-9282-8831e3fe5ae7" providerId="ADAL" clId="{80222DF8-3B00-49FE-A41E-721D64FBD49E}" dt="2023-06-09T08:42:22.335" v="739" actId="478"/>
          <ac:spMkLst>
            <pc:docMk/>
            <pc:sldMk cId="3125129690" sldId="474"/>
            <ac:spMk id="4" creationId="{174DC7EC-A73B-456F-A709-18B601207AC6}"/>
          </ac:spMkLst>
        </pc:spChg>
        <pc:spChg chg="del mod">
          <ac:chgData name="GOMEZ, Paula" userId="c93cf399-3ed7-4230-9282-8831e3fe5ae7" providerId="ADAL" clId="{80222DF8-3B00-49FE-A41E-721D64FBD49E}" dt="2023-06-09T08:41:41.382" v="730" actId="478"/>
          <ac:spMkLst>
            <pc:docMk/>
            <pc:sldMk cId="3125129690" sldId="474"/>
            <ac:spMk id="8" creationId="{00000000-0000-0000-0000-000000000000}"/>
          </ac:spMkLst>
        </pc:spChg>
        <pc:spChg chg="mod ord">
          <ac:chgData name="GOMEZ, Paula" userId="c93cf399-3ed7-4230-9282-8831e3fe5ae7" providerId="ADAL" clId="{80222DF8-3B00-49FE-A41E-721D64FBD49E}" dt="2023-06-09T08:41:50.922" v="732" actId="255"/>
          <ac:spMkLst>
            <pc:docMk/>
            <pc:sldMk cId="3125129690" sldId="474"/>
            <ac:spMk id="10" creationId="{00000000-0000-0000-0000-000000000000}"/>
          </ac:spMkLst>
        </pc:spChg>
        <pc:spChg chg="mod">
          <ac:chgData name="GOMEZ, Paula" userId="c93cf399-3ed7-4230-9282-8831e3fe5ae7" providerId="ADAL" clId="{80222DF8-3B00-49FE-A41E-721D64FBD49E}" dt="2023-06-09T08:42:02.855" v="734" actId="14100"/>
          <ac:spMkLst>
            <pc:docMk/>
            <pc:sldMk cId="3125129690" sldId="474"/>
            <ac:spMk id="11" creationId="{00000000-0000-0000-0000-000000000000}"/>
          </ac:spMkLst>
        </pc:spChg>
        <pc:spChg chg="del mod ord">
          <ac:chgData name="GOMEZ, Paula" userId="c93cf399-3ed7-4230-9282-8831e3fe5ae7" providerId="ADAL" clId="{80222DF8-3B00-49FE-A41E-721D64FBD49E}" dt="2023-06-09T08:42:18.990" v="738" actId="478"/>
          <ac:spMkLst>
            <pc:docMk/>
            <pc:sldMk cId="3125129690" sldId="474"/>
            <ac:spMk id="12" creationId="{00000000-0000-0000-0000-000000000000}"/>
          </ac:spMkLst>
        </pc:spChg>
        <pc:graphicFrameChg chg="mod modGraphic">
          <ac:chgData name="GOMEZ, Paula" userId="c93cf399-3ed7-4230-9282-8831e3fe5ae7" providerId="ADAL" clId="{80222DF8-3B00-49FE-A41E-721D64FBD49E}" dt="2023-06-09T08:42:47.227" v="744" actId="14100"/>
          <ac:graphicFrameMkLst>
            <pc:docMk/>
            <pc:sldMk cId="3125129690" sldId="474"/>
            <ac:graphicFrameMk id="6" creationId="{00000000-0000-0000-0000-000000000000}"/>
          </ac:graphicFrameMkLst>
        </pc:graphicFrameChg>
        <pc:picChg chg="mod">
          <ac:chgData name="GOMEZ, Paula" userId="c93cf399-3ed7-4230-9282-8831e3fe5ae7" providerId="ADAL" clId="{80222DF8-3B00-49FE-A41E-721D64FBD49E}" dt="2023-06-09T07:47:12.701" v="54"/>
          <ac:picMkLst>
            <pc:docMk/>
            <pc:sldMk cId="3125129690" sldId="474"/>
            <ac:picMk id="7" creationId="{00000000-0000-0000-0000-000000000000}"/>
          </ac:picMkLst>
        </pc:picChg>
        <pc:picChg chg="mod">
          <ac:chgData name="GOMEZ, Paula" userId="c93cf399-3ed7-4230-9282-8831e3fe5ae7" providerId="ADAL" clId="{80222DF8-3B00-49FE-A41E-721D64FBD49E}" dt="2023-06-09T07:47:12.701" v="54"/>
          <ac:picMkLst>
            <pc:docMk/>
            <pc:sldMk cId="3125129690" sldId="474"/>
            <ac:picMk id="9" creationId="{00000000-0000-0000-0000-000000000000}"/>
          </ac:picMkLst>
        </pc:picChg>
      </pc:sldChg>
      <pc:sldChg chg="delSp modSp mod modClrScheme chgLayout modNotes">
        <pc:chgData name="GOMEZ, Paula" userId="c93cf399-3ed7-4230-9282-8831e3fe5ae7" providerId="ADAL" clId="{80222DF8-3B00-49FE-A41E-721D64FBD49E}" dt="2023-06-09T08:38:58.221" v="691" actId="255"/>
        <pc:sldMkLst>
          <pc:docMk/>
          <pc:sldMk cId="2561853729" sldId="476"/>
        </pc:sldMkLst>
        <pc:spChg chg="mod ord">
          <ac:chgData name="GOMEZ, Paula" userId="c93cf399-3ed7-4230-9282-8831e3fe5ae7" providerId="ADAL" clId="{80222DF8-3B00-49FE-A41E-721D64FBD49E}" dt="2023-06-09T08:37:13.452" v="668" actId="700"/>
          <ac:spMkLst>
            <pc:docMk/>
            <pc:sldMk cId="2561853729" sldId="476"/>
            <ac:spMk id="3" creationId="{00000000-0000-0000-0000-000000000000}"/>
          </ac:spMkLst>
        </pc:spChg>
        <pc:spChg chg="mod ord">
          <ac:chgData name="GOMEZ, Paula" userId="c93cf399-3ed7-4230-9282-8831e3fe5ae7" providerId="ADAL" clId="{80222DF8-3B00-49FE-A41E-721D64FBD49E}" dt="2023-06-09T08:38:58.221" v="691" actId="255"/>
          <ac:spMkLst>
            <pc:docMk/>
            <pc:sldMk cId="2561853729" sldId="476"/>
            <ac:spMk id="5" creationId="{00000000-0000-0000-0000-000000000000}"/>
          </ac:spMkLst>
        </pc:spChg>
        <pc:spChg chg="mod">
          <ac:chgData name="GOMEZ, Paula" userId="c93cf399-3ed7-4230-9282-8831e3fe5ae7" providerId="ADAL" clId="{80222DF8-3B00-49FE-A41E-721D64FBD49E}" dt="2023-06-09T07:47:12.701" v="54"/>
          <ac:spMkLst>
            <pc:docMk/>
            <pc:sldMk cId="2561853729" sldId="476"/>
            <ac:spMk id="6" creationId="{00000000-0000-0000-0000-000000000000}"/>
          </ac:spMkLst>
        </pc:spChg>
        <pc:spChg chg="mod">
          <ac:chgData name="GOMEZ, Paula" userId="c93cf399-3ed7-4230-9282-8831e3fe5ae7" providerId="ADAL" clId="{80222DF8-3B00-49FE-A41E-721D64FBD49E}" dt="2023-06-09T07:47:12.701" v="54"/>
          <ac:spMkLst>
            <pc:docMk/>
            <pc:sldMk cId="2561853729" sldId="476"/>
            <ac:spMk id="8" creationId="{00000000-0000-0000-0000-000000000000}"/>
          </ac:spMkLst>
        </pc:spChg>
        <pc:spChg chg="del mod">
          <ac:chgData name="GOMEZ, Paula" userId="c93cf399-3ed7-4230-9282-8831e3fe5ae7" providerId="ADAL" clId="{80222DF8-3B00-49FE-A41E-721D64FBD49E}" dt="2023-06-09T08:38:50.907" v="689" actId="478"/>
          <ac:spMkLst>
            <pc:docMk/>
            <pc:sldMk cId="2561853729" sldId="476"/>
            <ac:spMk id="9" creationId="{00000000-0000-0000-0000-000000000000}"/>
          </ac:spMkLst>
        </pc:spChg>
        <pc:spChg chg="mod">
          <ac:chgData name="GOMEZ, Paula" userId="c93cf399-3ed7-4230-9282-8831e3fe5ae7" providerId="ADAL" clId="{80222DF8-3B00-49FE-A41E-721D64FBD49E}" dt="2023-06-09T07:47:12.701" v="54"/>
          <ac:spMkLst>
            <pc:docMk/>
            <pc:sldMk cId="2561853729" sldId="476"/>
            <ac:spMk id="10" creationId="{00000000-0000-0000-0000-000000000000}"/>
          </ac:spMkLst>
        </pc:spChg>
        <pc:spChg chg="mod">
          <ac:chgData name="GOMEZ, Paula" userId="c93cf399-3ed7-4230-9282-8831e3fe5ae7" providerId="ADAL" clId="{80222DF8-3B00-49FE-A41E-721D64FBD49E}" dt="2023-06-09T07:47:12.701" v="54"/>
          <ac:spMkLst>
            <pc:docMk/>
            <pc:sldMk cId="2561853729" sldId="476"/>
            <ac:spMk id="11" creationId="{00000000-0000-0000-0000-000000000000}"/>
          </ac:spMkLst>
        </pc:spChg>
        <pc:picChg chg="mod">
          <ac:chgData name="GOMEZ, Paula" userId="c93cf399-3ed7-4230-9282-8831e3fe5ae7" providerId="ADAL" clId="{80222DF8-3B00-49FE-A41E-721D64FBD49E}" dt="2023-06-09T07:47:12.701" v="54"/>
          <ac:picMkLst>
            <pc:docMk/>
            <pc:sldMk cId="2561853729" sldId="476"/>
            <ac:picMk id="2" creationId="{00000000-0000-0000-0000-000000000000}"/>
          </ac:picMkLst>
        </pc:picChg>
        <pc:picChg chg="mod">
          <ac:chgData name="GOMEZ, Paula" userId="c93cf399-3ed7-4230-9282-8831e3fe5ae7" providerId="ADAL" clId="{80222DF8-3B00-49FE-A41E-721D64FBD49E}" dt="2023-06-09T07:47:12.701" v="54"/>
          <ac:picMkLst>
            <pc:docMk/>
            <pc:sldMk cId="2561853729" sldId="476"/>
            <ac:picMk id="4100" creationId="{00000000-0000-0000-0000-000000000000}"/>
          </ac:picMkLst>
        </pc:picChg>
      </pc:sldChg>
      <pc:sldChg chg="modSp mod modClrScheme chgLayout modNotes">
        <pc:chgData name="GOMEZ, Paula" userId="c93cf399-3ed7-4230-9282-8831e3fe5ae7" providerId="ADAL" clId="{80222DF8-3B00-49FE-A41E-721D64FBD49E}" dt="2023-06-09T08:47:43.428" v="812" actId="1076"/>
        <pc:sldMkLst>
          <pc:docMk/>
          <pc:sldMk cId="120477103" sldId="477"/>
        </pc:sldMkLst>
        <pc:spChg chg="mod ord">
          <ac:chgData name="GOMEZ, Paula" userId="c93cf399-3ed7-4230-9282-8831e3fe5ae7" providerId="ADAL" clId="{80222DF8-3B00-49FE-A41E-721D64FBD49E}" dt="2023-06-09T08:47:02.319" v="800" actId="700"/>
          <ac:spMkLst>
            <pc:docMk/>
            <pc:sldMk cId="120477103" sldId="477"/>
            <ac:spMk id="6" creationId="{00000000-0000-0000-0000-000000000000}"/>
          </ac:spMkLst>
        </pc:spChg>
        <pc:spChg chg="mod">
          <ac:chgData name="GOMEZ, Paula" userId="c93cf399-3ed7-4230-9282-8831e3fe5ae7" providerId="ADAL" clId="{80222DF8-3B00-49FE-A41E-721D64FBD49E}" dt="2023-06-09T08:47:40.204" v="811" actId="1076"/>
          <ac:spMkLst>
            <pc:docMk/>
            <pc:sldMk cId="120477103" sldId="477"/>
            <ac:spMk id="8" creationId="{00000000-0000-0000-0000-000000000000}"/>
          </ac:spMkLst>
        </pc:spChg>
        <pc:spChg chg="mod ord">
          <ac:chgData name="GOMEZ, Paula" userId="c93cf399-3ed7-4230-9282-8831e3fe5ae7" providerId="ADAL" clId="{80222DF8-3B00-49FE-A41E-721D64FBD49E}" dt="2023-06-09T08:47:43.428" v="812" actId="1076"/>
          <ac:spMkLst>
            <pc:docMk/>
            <pc:sldMk cId="120477103" sldId="477"/>
            <ac:spMk id="9" creationId="{00000000-0000-0000-0000-000000000000}"/>
          </ac:spMkLst>
        </pc:spChg>
      </pc:sldChg>
      <pc:sldChg chg="modSp del mod">
        <pc:chgData name="GOMEZ, Paula" userId="c93cf399-3ed7-4230-9282-8831e3fe5ae7" providerId="ADAL" clId="{80222DF8-3B00-49FE-A41E-721D64FBD49E}" dt="2023-06-09T08:52:16.014" v="877" actId="2696"/>
        <pc:sldMkLst>
          <pc:docMk/>
          <pc:sldMk cId="2301628551" sldId="478"/>
        </pc:sldMkLst>
        <pc:spChg chg="mod">
          <ac:chgData name="GOMEZ, Paula" userId="c93cf399-3ed7-4230-9282-8831e3fe5ae7" providerId="ADAL" clId="{80222DF8-3B00-49FE-A41E-721D64FBD49E}" dt="2023-06-09T07:47:12.701" v="54"/>
          <ac:spMkLst>
            <pc:docMk/>
            <pc:sldMk cId="2301628551" sldId="478"/>
            <ac:spMk id="46082" creationId="{75A310CD-2EA6-4C4B-9A39-48B0109090F5}"/>
          </ac:spMkLst>
        </pc:spChg>
        <pc:spChg chg="mod">
          <ac:chgData name="GOMEZ, Paula" userId="c93cf399-3ed7-4230-9282-8831e3fe5ae7" providerId="ADAL" clId="{80222DF8-3B00-49FE-A41E-721D64FBD49E}" dt="2023-06-09T07:47:12.701" v="54"/>
          <ac:spMkLst>
            <pc:docMk/>
            <pc:sldMk cId="2301628551" sldId="478"/>
            <ac:spMk id="46083" creationId="{A0EB7FF0-DE40-4487-80F0-493239C7D3D4}"/>
          </ac:spMkLst>
        </pc:spChg>
      </pc:sldChg>
      <pc:sldChg chg="addSp delSp modSp add mod">
        <pc:chgData name="GOMEZ, Paula" userId="c93cf399-3ed7-4230-9282-8831e3fe5ae7" providerId="ADAL" clId="{80222DF8-3B00-49FE-A41E-721D64FBD49E}" dt="2023-06-09T08:50:44.270" v="875"/>
        <pc:sldMkLst>
          <pc:docMk/>
          <pc:sldMk cId="3775845492" sldId="479"/>
        </pc:sldMkLst>
        <pc:spChg chg="del mod">
          <ac:chgData name="GOMEZ, Paula" userId="c93cf399-3ed7-4230-9282-8831e3fe5ae7" providerId="ADAL" clId="{80222DF8-3B00-49FE-A41E-721D64FBD49E}" dt="2023-06-09T08:50:44.270" v="875"/>
          <ac:spMkLst>
            <pc:docMk/>
            <pc:sldMk cId="3775845492" sldId="479"/>
            <ac:spMk id="8" creationId="{00000000-0000-0000-0000-000000000000}"/>
          </ac:spMkLst>
        </pc:spChg>
        <pc:spChg chg="mod">
          <ac:chgData name="GOMEZ, Paula" userId="c93cf399-3ed7-4230-9282-8831e3fe5ae7" providerId="ADAL" clId="{80222DF8-3B00-49FE-A41E-721D64FBD49E}" dt="2023-06-09T08:50:19.120" v="868" actId="1036"/>
          <ac:spMkLst>
            <pc:docMk/>
            <pc:sldMk cId="3775845492" sldId="479"/>
            <ac:spMk id="9" creationId="{00000000-0000-0000-0000-000000000000}"/>
          </ac:spMkLst>
        </pc:spChg>
        <pc:graphicFrameChg chg="add mod modGraphic">
          <ac:chgData name="GOMEZ, Paula" userId="c93cf399-3ed7-4230-9282-8831e3fe5ae7" providerId="ADAL" clId="{80222DF8-3B00-49FE-A41E-721D64FBD49E}" dt="2023-06-09T08:50:40.997" v="873" actId="1076"/>
          <ac:graphicFrameMkLst>
            <pc:docMk/>
            <pc:sldMk cId="3775845492" sldId="479"/>
            <ac:graphicFrameMk id="2" creationId="{A7139DBF-4F56-4915-A1BF-694711BB8643}"/>
          </ac:graphicFrameMkLst>
        </pc:graphicFrameChg>
      </pc:sldChg>
      <pc:sldChg chg="addSp delSp modSp add mod">
        <pc:chgData name="GOMEZ, Paula" userId="c93cf399-3ed7-4230-9282-8831e3fe5ae7" providerId="ADAL" clId="{80222DF8-3B00-49FE-A41E-721D64FBD49E}" dt="2023-06-09T08:52:55.869" v="912" actId="1076"/>
        <pc:sldMkLst>
          <pc:docMk/>
          <pc:sldMk cId="809863063" sldId="554"/>
        </pc:sldMkLst>
        <pc:spChg chg="add mod">
          <ac:chgData name="GOMEZ, Paula" userId="c93cf399-3ed7-4230-9282-8831e3fe5ae7" providerId="ADAL" clId="{80222DF8-3B00-49FE-A41E-721D64FBD49E}" dt="2023-06-09T08:52:55.869" v="912" actId="1076"/>
          <ac:spMkLst>
            <pc:docMk/>
            <pc:sldMk cId="809863063" sldId="554"/>
            <ac:spMk id="2" creationId="{422DF19C-BDB2-4C18-BB3E-05B0F60D52F3}"/>
          </ac:spMkLst>
        </pc:spChg>
        <pc:spChg chg="del">
          <ac:chgData name="GOMEZ, Paula" userId="c93cf399-3ed7-4230-9282-8831e3fe5ae7" providerId="ADAL" clId="{80222DF8-3B00-49FE-A41E-721D64FBD49E}" dt="2023-06-09T08:52:27.840" v="878" actId="478"/>
          <ac:spMkLst>
            <pc:docMk/>
            <pc:sldMk cId="809863063" sldId="554"/>
            <ac:spMk id="5" creationId="{00000000-0000-0000-0000-000000000000}"/>
          </ac:spMkLst>
        </pc:spChg>
      </pc:sldChg>
      <pc:sldChg chg="addSp delSp modSp add mod">
        <pc:chgData name="GOMEZ, Paula" userId="c93cf399-3ed7-4230-9282-8831e3fe5ae7" providerId="ADAL" clId="{80222DF8-3B00-49FE-A41E-721D64FBD49E}" dt="2023-06-09T09:58:42.799" v="1308" actId="164"/>
        <pc:sldMkLst>
          <pc:docMk/>
          <pc:sldMk cId="424753340" sldId="555"/>
        </pc:sldMkLst>
        <pc:spChg chg="add mod ord">
          <ac:chgData name="GOMEZ, Paula" userId="c93cf399-3ed7-4230-9282-8831e3fe5ae7" providerId="ADAL" clId="{80222DF8-3B00-49FE-A41E-721D64FBD49E}" dt="2023-06-09T09:58:42.799" v="1308" actId="164"/>
          <ac:spMkLst>
            <pc:docMk/>
            <pc:sldMk cId="424753340" sldId="555"/>
            <ac:spMk id="6" creationId="{16759617-2A2A-428C-8E0B-17F19C30A2A6}"/>
          </ac:spMkLst>
        </pc:spChg>
        <pc:spChg chg="add mod">
          <ac:chgData name="GOMEZ, Paula" userId="c93cf399-3ed7-4230-9282-8831e3fe5ae7" providerId="ADAL" clId="{80222DF8-3B00-49FE-A41E-721D64FBD49E}" dt="2023-06-09T09:58:42.799" v="1308" actId="164"/>
          <ac:spMkLst>
            <pc:docMk/>
            <pc:sldMk cId="424753340" sldId="555"/>
            <ac:spMk id="7" creationId="{18672912-635B-4D41-B139-5D306D1F206B}"/>
          </ac:spMkLst>
        </pc:spChg>
        <pc:spChg chg="add mod">
          <ac:chgData name="GOMEZ, Paula" userId="c93cf399-3ed7-4230-9282-8831e3fe5ae7" providerId="ADAL" clId="{80222DF8-3B00-49FE-A41E-721D64FBD49E}" dt="2023-06-09T09:55:04.507" v="1278" actId="1076"/>
          <ac:spMkLst>
            <pc:docMk/>
            <pc:sldMk cId="424753340" sldId="555"/>
            <ac:spMk id="8" creationId="{D8FB6D43-0EE8-4313-9778-BC34CE8F33DB}"/>
          </ac:spMkLst>
        </pc:spChg>
        <pc:spChg chg="add mod">
          <ac:chgData name="GOMEZ, Paula" userId="c93cf399-3ed7-4230-9282-8831e3fe5ae7" providerId="ADAL" clId="{80222DF8-3B00-49FE-A41E-721D64FBD49E}" dt="2023-06-09T09:58:42.799" v="1308" actId="164"/>
          <ac:spMkLst>
            <pc:docMk/>
            <pc:sldMk cId="424753340" sldId="555"/>
            <ac:spMk id="10" creationId="{341220DC-AF1A-4E25-A07D-C6ED89AEA305}"/>
          </ac:spMkLst>
        </pc:spChg>
        <pc:spChg chg="add mod">
          <ac:chgData name="GOMEZ, Paula" userId="c93cf399-3ed7-4230-9282-8831e3fe5ae7" providerId="ADAL" clId="{80222DF8-3B00-49FE-A41E-721D64FBD49E}" dt="2023-06-09T09:58:42.799" v="1308" actId="164"/>
          <ac:spMkLst>
            <pc:docMk/>
            <pc:sldMk cId="424753340" sldId="555"/>
            <ac:spMk id="11" creationId="{6E271244-643C-44A4-9147-B2D2E837ECB0}"/>
          </ac:spMkLst>
        </pc:spChg>
        <pc:grpChg chg="add mod">
          <ac:chgData name="GOMEZ, Paula" userId="c93cf399-3ed7-4230-9282-8831e3fe5ae7" providerId="ADAL" clId="{80222DF8-3B00-49FE-A41E-721D64FBD49E}" dt="2023-06-09T09:58:42.799" v="1308" actId="164"/>
          <ac:grpSpMkLst>
            <pc:docMk/>
            <pc:sldMk cId="424753340" sldId="555"/>
            <ac:grpSpMk id="9" creationId="{8BC35DA8-61E1-4B85-9EB3-89112121002D}"/>
          </ac:grpSpMkLst>
        </pc:grpChg>
        <pc:picChg chg="add mod modCrop">
          <ac:chgData name="GOMEZ, Paula" userId="c93cf399-3ed7-4230-9282-8831e3fe5ae7" providerId="ADAL" clId="{80222DF8-3B00-49FE-A41E-721D64FBD49E}" dt="2023-06-09T09:58:42.799" v="1308" actId="164"/>
          <ac:picMkLst>
            <pc:docMk/>
            <pc:sldMk cId="424753340" sldId="555"/>
            <ac:picMk id="5" creationId="{2EA2D89B-11CB-4ADB-A2E2-F61243BF691C}"/>
          </ac:picMkLst>
        </pc:picChg>
        <pc:picChg chg="del">
          <ac:chgData name="GOMEZ, Paula" userId="c93cf399-3ed7-4230-9282-8831e3fe5ae7" providerId="ADAL" clId="{80222DF8-3B00-49FE-A41E-721D64FBD49E}" dt="2023-06-09T09:47:45.005" v="1075" actId="478"/>
          <ac:picMkLst>
            <pc:docMk/>
            <pc:sldMk cId="424753340" sldId="555"/>
            <ac:picMk id="19" creationId="{00000000-0000-0000-0000-000000000000}"/>
          </ac:picMkLst>
        </pc:picChg>
      </pc:sldChg>
      <pc:sldChg chg="addSp delSp modSp add mod">
        <pc:chgData name="GOMEZ, Paula" userId="c93cf399-3ed7-4230-9282-8831e3fe5ae7" providerId="ADAL" clId="{80222DF8-3B00-49FE-A41E-721D64FBD49E}" dt="2023-06-09T09:58:23.238" v="1307" actId="790"/>
        <pc:sldMkLst>
          <pc:docMk/>
          <pc:sldMk cId="3974081875" sldId="556"/>
        </pc:sldMkLst>
        <pc:spChg chg="add mod">
          <ac:chgData name="GOMEZ, Paula" userId="c93cf399-3ed7-4230-9282-8831e3fe5ae7" providerId="ADAL" clId="{80222DF8-3B00-49FE-A41E-721D64FBD49E}" dt="2023-06-09T09:58:23.238" v="1307" actId="790"/>
          <ac:spMkLst>
            <pc:docMk/>
            <pc:sldMk cId="3974081875" sldId="556"/>
            <ac:spMk id="7" creationId="{64A747F5-103E-470A-990D-D9A2E5B3EC27}"/>
          </ac:spMkLst>
        </pc:spChg>
        <pc:spChg chg="add mod">
          <ac:chgData name="GOMEZ, Paula" userId="c93cf399-3ed7-4230-9282-8831e3fe5ae7" providerId="ADAL" clId="{80222DF8-3B00-49FE-A41E-721D64FBD49E}" dt="2023-06-09T09:58:11.988" v="1306" actId="164"/>
          <ac:spMkLst>
            <pc:docMk/>
            <pc:sldMk cId="3974081875" sldId="556"/>
            <ac:spMk id="8" creationId="{8B8A8A65-86D9-4EDB-802C-B1A45A37BC65}"/>
          </ac:spMkLst>
        </pc:spChg>
        <pc:grpChg chg="add mod">
          <ac:chgData name="GOMEZ, Paula" userId="c93cf399-3ed7-4230-9282-8831e3fe5ae7" providerId="ADAL" clId="{80222DF8-3B00-49FE-A41E-721D64FBD49E}" dt="2023-06-09T09:58:11.988" v="1306" actId="164"/>
          <ac:grpSpMkLst>
            <pc:docMk/>
            <pc:sldMk cId="3974081875" sldId="556"/>
            <ac:grpSpMk id="6" creationId="{3078DD69-94C6-4506-9BB0-968835B94956}"/>
          </ac:grpSpMkLst>
        </pc:grpChg>
        <pc:picChg chg="add mod modCrop">
          <ac:chgData name="GOMEZ, Paula" userId="c93cf399-3ed7-4230-9282-8831e3fe5ae7" providerId="ADAL" clId="{80222DF8-3B00-49FE-A41E-721D64FBD49E}" dt="2023-06-09T09:58:11.988" v="1306" actId="164"/>
          <ac:picMkLst>
            <pc:docMk/>
            <pc:sldMk cId="3974081875" sldId="556"/>
            <ac:picMk id="5" creationId="{4F56F3BB-F102-4617-8E2C-1455325C9DA2}"/>
          </ac:picMkLst>
        </pc:picChg>
        <pc:picChg chg="del">
          <ac:chgData name="GOMEZ, Paula" userId="c93cf399-3ed7-4230-9282-8831e3fe5ae7" providerId="ADAL" clId="{80222DF8-3B00-49FE-A41E-721D64FBD49E}" dt="2023-06-09T09:48:02.376" v="1078" actId="478"/>
          <ac:picMkLst>
            <pc:docMk/>
            <pc:sldMk cId="3974081875" sldId="556"/>
            <ac:picMk id="12290" creationId="{00000000-0000-0000-0000-000000000000}"/>
          </ac:picMkLst>
        </pc:picChg>
      </pc:sldChg>
      <pc:sldMasterChg chg="modSp mod delSldLayout modSldLayout">
        <pc:chgData name="GOMEZ, Paula" userId="c93cf399-3ed7-4230-9282-8831e3fe5ae7" providerId="ADAL" clId="{80222DF8-3B00-49FE-A41E-721D64FBD49E}" dt="2023-06-09T09:23:37.746" v="1070" actId="478"/>
        <pc:sldMasterMkLst>
          <pc:docMk/>
          <pc:sldMasterMk cId="1832919003" sldId="2147483681"/>
        </pc:sldMasterMkLst>
        <pc:spChg chg="mod">
          <ac:chgData name="GOMEZ, Paula" userId="c93cf399-3ed7-4230-9282-8831e3fe5ae7" providerId="ADAL" clId="{80222DF8-3B00-49FE-A41E-721D64FBD49E}" dt="2023-06-09T07:47:12.701" v="54"/>
          <ac:spMkLst>
            <pc:docMk/>
            <pc:sldMasterMk cId="1832919003" sldId="2147483681"/>
            <ac:spMk id="5"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7"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1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11"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1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ac:spMk id="13" creationId="{00C338AA-5AE2-944E-BC21-6220BBE3BCF1}"/>
          </ac:spMkLst>
        </pc:spChg>
        <pc:picChg chg="mod">
          <ac:chgData name="GOMEZ, Paula" userId="c93cf399-3ed7-4230-9282-8831e3fe5ae7" providerId="ADAL" clId="{80222DF8-3B00-49FE-A41E-721D64FBD49E}" dt="2023-06-09T07:47:12.701" v="54"/>
          <ac:picMkLst>
            <pc:docMk/>
            <pc:sldMasterMk cId="1832919003" sldId="2147483681"/>
            <ac:picMk id="2"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ac:picMk id="14" creationId="{7AEE3CC4-0B21-4AD2-8854-F35E3AEF55B9}"/>
          </ac:picMkLst>
        </pc:picChg>
        <pc:picChg chg="mod">
          <ac:chgData name="GOMEZ, Paula" userId="c93cf399-3ed7-4230-9282-8831e3fe5ae7" providerId="ADAL" clId="{80222DF8-3B00-49FE-A41E-721D64FBD49E}" dt="2023-06-09T07:47:12.701" v="54"/>
          <ac:picMkLst>
            <pc:docMk/>
            <pc:sldMasterMk cId="1832919003" sldId="2147483681"/>
            <ac:picMk id="15" creationId="{88968845-DDD5-47A7-92FB-94C344A2DE21}"/>
          </ac:picMkLst>
        </pc:picChg>
        <pc:sldLayoutChg chg="modSp">
          <pc:chgData name="GOMEZ, Paula" userId="c93cf399-3ed7-4230-9282-8831e3fe5ae7" providerId="ADAL" clId="{80222DF8-3B00-49FE-A41E-721D64FBD49E}" dt="2023-06-09T07:47:12.701" v="54"/>
          <pc:sldLayoutMkLst>
            <pc:docMk/>
            <pc:sldMasterMk cId="1832919003" sldId="2147483681"/>
            <pc:sldLayoutMk cId="2600778378" sldId="2147483682"/>
          </pc:sldLayoutMkLst>
          <pc:spChg chg="mod">
            <ac:chgData name="GOMEZ, Paula" userId="c93cf399-3ed7-4230-9282-8831e3fe5ae7" providerId="ADAL" clId="{80222DF8-3B00-49FE-A41E-721D64FBD49E}" dt="2023-06-09T07:47:12.701" v="54"/>
            <ac:spMkLst>
              <pc:docMk/>
              <pc:sldMasterMk cId="1832919003" sldId="2147483681"/>
              <pc:sldLayoutMk cId="2600778378" sldId="2147483682"/>
              <ac:spMk id="2" creationId="{0F8F7981-FEF0-3069-5218-10733033B20E}"/>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3" creationId="{FEB09676-965C-54A4-4B53-0D344F802A8F}"/>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1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2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2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2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00778378" sldId="2147483682"/>
              <ac:spMk id="30"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600778378" sldId="2147483682"/>
              <ac:picMk id="14" creationId="{802647F8-56B7-4B4D-98FB-48E1A067F38A}"/>
            </ac:picMkLst>
          </pc:picChg>
          <pc:picChg chg="mod">
            <ac:chgData name="GOMEZ, Paula" userId="c93cf399-3ed7-4230-9282-8831e3fe5ae7" providerId="ADAL" clId="{80222DF8-3B00-49FE-A41E-721D64FBD49E}" dt="2023-06-09T07:47:12.701" v="54"/>
            <ac:picMkLst>
              <pc:docMk/>
              <pc:sldMasterMk cId="1832919003" sldId="2147483681"/>
              <pc:sldLayoutMk cId="2600778378" sldId="2147483682"/>
              <ac:picMk id="15" creationId="{B19A3817-C018-4ED4-B7C2-8A1F55776009}"/>
            </ac:picMkLst>
          </pc:picChg>
          <pc:picChg chg="mod">
            <ac:chgData name="GOMEZ, Paula" userId="c93cf399-3ed7-4230-9282-8831e3fe5ae7" providerId="ADAL" clId="{80222DF8-3B00-49FE-A41E-721D64FBD49E}" dt="2023-06-09T07:47:12.701" v="54"/>
            <ac:picMkLst>
              <pc:docMk/>
              <pc:sldMasterMk cId="1832919003" sldId="2147483681"/>
              <pc:sldLayoutMk cId="2600778378" sldId="2147483682"/>
              <ac:picMk id="20"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2600778378" sldId="2147483682"/>
              <ac:picMk id="27"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872715240" sldId="2147483683"/>
          </pc:sldLayoutMkLst>
          <pc:spChg chg="mod">
            <ac:chgData name="GOMEZ, Paula" userId="c93cf399-3ed7-4230-9282-8831e3fe5ae7" providerId="ADAL" clId="{80222DF8-3B00-49FE-A41E-721D64FBD49E}" dt="2023-06-09T07:47:12.701" v="54"/>
            <ac:spMkLst>
              <pc:docMk/>
              <pc:sldMasterMk cId="1832919003" sldId="2147483681"/>
              <pc:sldLayoutMk cId="1872715240" sldId="2147483683"/>
              <ac:spMk id="2" creationId="{150BA792-3B1F-37E1-2A41-B52C8FD881A3}"/>
            </ac:spMkLst>
          </pc:spChg>
          <pc:spChg chg="mod">
            <ac:chgData name="GOMEZ, Paula" userId="c93cf399-3ed7-4230-9282-8831e3fe5ae7" providerId="ADAL" clId="{80222DF8-3B00-49FE-A41E-721D64FBD49E}" dt="2023-06-09T07:47:12.701" v="54"/>
            <ac:spMkLst>
              <pc:docMk/>
              <pc:sldMasterMk cId="1832919003" sldId="2147483681"/>
              <pc:sldLayoutMk cId="1872715240" sldId="2147483683"/>
              <ac:spMk id="3" creationId="{5915809C-6AC5-DC52-FE32-5A108DD8B74C}"/>
            </ac:spMkLst>
          </pc:spChg>
          <pc:spChg chg="mod">
            <ac:chgData name="GOMEZ, Paula" userId="c93cf399-3ed7-4230-9282-8831e3fe5ae7" providerId="ADAL" clId="{80222DF8-3B00-49FE-A41E-721D64FBD49E}" dt="2023-06-09T07:47:12.701" v="54"/>
            <ac:spMkLst>
              <pc:docMk/>
              <pc:sldMasterMk cId="1832919003" sldId="2147483681"/>
              <pc:sldLayoutMk cId="1872715240" sldId="2147483683"/>
              <ac:spMk id="3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72715240" sldId="2147483683"/>
              <ac:spMk id="4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72715240" sldId="2147483683"/>
              <ac:spMk id="4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72715240" sldId="2147483683"/>
              <ac:spMk id="44"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872715240" sldId="2147483683"/>
              <ac:picMk id="10" creationId="{56728289-1DEC-4B69-9E4B-60A7744D36E8}"/>
            </ac:picMkLst>
          </pc:picChg>
          <pc:picChg chg="mod">
            <ac:chgData name="GOMEZ, Paula" userId="c93cf399-3ed7-4230-9282-8831e3fe5ae7" providerId="ADAL" clId="{80222DF8-3B00-49FE-A41E-721D64FBD49E}" dt="2023-06-09T07:47:12.701" v="54"/>
            <ac:picMkLst>
              <pc:docMk/>
              <pc:sldMasterMk cId="1832919003" sldId="2147483681"/>
              <pc:sldLayoutMk cId="1872715240" sldId="2147483683"/>
              <ac:picMk id="11" creationId="{10B79ECD-5AB0-44DD-9A0D-02B4AFEDD737}"/>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326931971" sldId="2147483684"/>
          </pc:sldLayoutMkLst>
          <pc:spChg chg="mod">
            <ac:chgData name="GOMEZ, Paula" userId="c93cf399-3ed7-4230-9282-8831e3fe5ae7" providerId="ADAL" clId="{80222DF8-3B00-49FE-A41E-721D64FBD49E}" dt="2023-06-09T07:47:12.701" v="54"/>
            <ac:spMkLst>
              <pc:docMk/>
              <pc:sldMasterMk cId="1832919003" sldId="2147483681"/>
              <pc:sldLayoutMk cId="1326931971" sldId="2147483684"/>
              <ac:spMk id="2" creationId="{EFE4BFE6-7B01-47CA-9FFD-38692FB81FD8}"/>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3" creationId="{29D655C1-43C5-5EBE-02EF-3E221EF55992}"/>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5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5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57"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5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5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326931971" sldId="2147483684"/>
              <ac:spMk id="60"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326931971" sldId="2147483684"/>
              <ac:picMk id="12" creationId="{E3F3EE67-1837-4DE0-8C80-2863F5F40A61}"/>
            </ac:picMkLst>
          </pc:picChg>
          <pc:picChg chg="mod">
            <ac:chgData name="GOMEZ, Paula" userId="c93cf399-3ed7-4230-9282-8831e3fe5ae7" providerId="ADAL" clId="{80222DF8-3B00-49FE-A41E-721D64FBD49E}" dt="2023-06-09T07:47:12.701" v="54"/>
            <ac:picMkLst>
              <pc:docMk/>
              <pc:sldMasterMk cId="1832919003" sldId="2147483681"/>
              <pc:sldLayoutMk cId="1326931971" sldId="2147483684"/>
              <ac:picMk id="13" creationId="{63C90017-360B-4700-8C96-DEA2507CBD4B}"/>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2520493170" sldId="2147483685"/>
          </pc:sldLayoutMkLst>
          <pc:spChg chg="mod">
            <ac:chgData name="GOMEZ, Paula" userId="c93cf399-3ed7-4230-9282-8831e3fe5ae7" providerId="ADAL" clId="{80222DF8-3B00-49FE-A41E-721D64FBD49E}" dt="2023-06-09T07:47:12.701" v="54"/>
            <ac:spMkLst>
              <pc:docMk/>
              <pc:sldMasterMk cId="1832919003" sldId="2147483681"/>
              <pc:sldLayoutMk cId="2520493170" sldId="2147483685"/>
              <ac:spMk id="2" creationId="{7F5433D5-2505-53A7-796D-581D54D991AE}"/>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3" creationId="{287B663E-3B3A-3AD3-45A0-2643F567B4EA}"/>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7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7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74"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75"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20493170" sldId="2147483685"/>
              <ac:spMk id="76"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520493170" sldId="2147483685"/>
              <ac:picMk id="12" creationId="{209E121D-04DE-4546-9315-850F751DAA6B}"/>
            </ac:picMkLst>
          </pc:picChg>
          <pc:picChg chg="mod">
            <ac:chgData name="GOMEZ, Paula" userId="c93cf399-3ed7-4230-9282-8831e3fe5ae7" providerId="ADAL" clId="{80222DF8-3B00-49FE-A41E-721D64FBD49E}" dt="2023-06-09T07:47:12.701" v="54"/>
            <ac:picMkLst>
              <pc:docMk/>
              <pc:sldMasterMk cId="1832919003" sldId="2147483681"/>
              <pc:sldLayoutMk cId="2520493170" sldId="2147483685"/>
              <ac:picMk id="13" creationId="{3843DC37-FCC9-4B82-92C0-73A161FB0474}"/>
            </ac:picMkLst>
          </pc:picChg>
          <pc:picChg chg="mod">
            <ac:chgData name="GOMEZ, Paula" userId="c93cf399-3ed7-4230-9282-8831e3fe5ae7" providerId="ADAL" clId="{80222DF8-3B00-49FE-A41E-721D64FBD49E}" dt="2023-06-09T07:47:12.701" v="54"/>
            <ac:picMkLst>
              <pc:docMk/>
              <pc:sldMasterMk cId="1832919003" sldId="2147483681"/>
              <pc:sldLayoutMk cId="2520493170" sldId="2147483685"/>
              <ac:picMk id="67"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2509213106" sldId="2147483686"/>
          </pc:sldLayoutMkLst>
          <pc:spChg chg="mod">
            <ac:chgData name="GOMEZ, Paula" userId="c93cf399-3ed7-4230-9282-8831e3fe5ae7" providerId="ADAL" clId="{80222DF8-3B00-49FE-A41E-721D64FBD49E}" dt="2023-06-09T07:47:12.701" v="54"/>
            <ac:spMkLst>
              <pc:docMk/>
              <pc:sldMasterMk cId="1832919003" sldId="2147483681"/>
              <pc:sldLayoutMk cId="2509213106" sldId="2147483686"/>
              <ac:spMk id="2" creationId="{733062F7-53BF-FA6E-738E-EA19771B4637}"/>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3" creationId="{67EAA4B8-6266-71DD-AFC4-BB24458E48F8}"/>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8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8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9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91"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9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09213106" sldId="2147483686"/>
              <ac:spMk id="93"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509213106" sldId="2147483686"/>
              <ac:picMk id="14" creationId="{C5C682CB-AA77-482D-9711-614CB1C7DEE7}"/>
            </ac:picMkLst>
          </pc:picChg>
          <pc:picChg chg="mod">
            <ac:chgData name="GOMEZ, Paula" userId="c93cf399-3ed7-4230-9282-8831e3fe5ae7" providerId="ADAL" clId="{80222DF8-3B00-49FE-A41E-721D64FBD49E}" dt="2023-06-09T07:47:12.701" v="54"/>
            <ac:picMkLst>
              <pc:docMk/>
              <pc:sldMasterMk cId="1832919003" sldId="2147483681"/>
              <pc:sldLayoutMk cId="2509213106" sldId="2147483686"/>
              <ac:picMk id="15" creationId="{8A6D560D-5A6A-4F31-AA2D-6D6DFE3A2517}"/>
            </ac:picMkLst>
          </pc:picChg>
          <pc:picChg chg="mod">
            <ac:chgData name="GOMEZ, Paula" userId="c93cf399-3ed7-4230-9282-8831e3fe5ae7" providerId="ADAL" clId="{80222DF8-3B00-49FE-A41E-721D64FBD49E}" dt="2023-06-09T07:47:12.701" v="54"/>
            <ac:picMkLst>
              <pc:docMk/>
              <pc:sldMasterMk cId="1832919003" sldId="2147483681"/>
              <pc:sldLayoutMk cId="2509213106" sldId="2147483686"/>
              <ac:picMk id="83"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097000239" sldId="2147483687"/>
          </pc:sldLayoutMkLst>
          <pc:spChg chg="mod">
            <ac:chgData name="GOMEZ, Paula" userId="c93cf399-3ed7-4230-9282-8831e3fe5ae7" providerId="ADAL" clId="{80222DF8-3B00-49FE-A41E-721D64FBD49E}" dt="2023-06-09T07:47:12.701" v="54"/>
            <ac:spMkLst>
              <pc:docMk/>
              <pc:sldMasterMk cId="1832919003" sldId="2147483681"/>
              <pc:sldLayoutMk cId="1097000239" sldId="2147483687"/>
              <ac:spMk id="2" creationId="{D896D384-3F07-72F7-9F7A-756418C0120F}"/>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3" creationId="{0893E9C2-D918-B5AD-044D-A7621EABC099}"/>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4" creationId="{6B97A6E4-EC29-045C-FE49-242CB02C47E1}"/>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5" creationId="{92E42735-DFDF-26FB-5440-5E7D455BF322}"/>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10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10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109"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97000239" sldId="2147483687"/>
              <ac:spMk id="110"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097000239" sldId="2147483687"/>
              <ac:picMk id="14" creationId="{D47C1A2E-4E21-4AC4-AB7F-27CCEC94B913}"/>
            </ac:picMkLst>
          </pc:picChg>
          <pc:picChg chg="mod">
            <ac:chgData name="GOMEZ, Paula" userId="c93cf399-3ed7-4230-9282-8831e3fe5ae7" providerId="ADAL" clId="{80222DF8-3B00-49FE-A41E-721D64FBD49E}" dt="2023-06-09T07:47:12.701" v="54"/>
            <ac:picMkLst>
              <pc:docMk/>
              <pc:sldMasterMk cId="1832919003" sldId="2147483681"/>
              <pc:sldLayoutMk cId="1097000239" sldId="2147483687"/>
              <ac:picMk id="15" creationId="{ED751D8A-8B50-4C02-8FCD-3E38F3B79328}"/>
            </ac:picMkLst>
          </pc:picChg>
          <pc:picChg chg="mod">
            <ac:chgData name="GOMEZ, Paula" userId="c93cf399-3ed7-4230-9282-8831e3fe5ae7" providerId="ADAL" clId="{80222DF8-3B00-49FE-A41E-721D64FBD49E}" dt="2023-06-09T07:47:12.701" v="54"/>
            <ac:picMkLst>
              <pc:docMk/>
              <pc:sldMasterMk cId="1832919003" sldId="2147483681"/>
              <pc:sldLayoutMk cId="1097000239" sldId="2147483687"/>
              <ac:picMk id="100"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2684282245" sldId="2147483688"/>
          </pc:sldLayoutMkLst>
          <pc:spChg chg="mod">
            <ac:chgData name="GOMEZ, Paula" userId="c93cf399-3ed7-4230-9282-8831e3fe5ae7" providerId="ADAL" clId="{80222DF8-3B00-49FE-A41E-721D64FBD49E}" dt="2023-06-09T07:47:12.701" v="54"/>
            <ac:spMkLst>
              <pc:docMk/>
              <pc:sldMasterMk cId="1832919003" sldId="2147483681"/>
              <pc:sldLayoutMk cId="2684282245" sldId="2147483688"/>
              <ac:spMk id="2" creationId="{F0808D8E-894F-23D0-3C06-15518B9774F0}"/>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3" creationId="{3EAF1191-E45C-55B7-6393-75F10AF8E7E4}"/>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4" creationId="{9B974531-4A9E-C81A-C0C5-BC37063DBB0D}"/>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5" creationId="{BAD24834-C927-BA38-72B6-98F11E9EEA68}"/>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12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12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12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84282245" sldId="2147483688"/>
              <ac:spMk id="127"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684282245" sldId="2147483688"/>
              <ac:picMk id="14" creationId="{E3B635ED-8361-463D-BDFB-AA1D46846287}"/>
            </ac:picMkLst>
          </pc:picChg>
          <pc:picChg chg="mod">
            <ac:chgData name="GOMEZ, Paula" userId="c93cf399-3ed7-4230-9282-8831e3fe5ae7" providerId="ADAL" clId="{80222DF8-3B00-49FE-A41E-721D64FBD49E}" dt="2023-06-09T07:47:12.701" v="54"/>
            <ac:picMkLst>
              <pc:docMk/>
              <pc:sldMasterMk cId="1832919003" sldId="2147483681"/>
              <pc:sldLayoutMk cId="2684282245" sldId="2147483688"/>
              <ac:picMk id="15" creationId="{D92E21E7-6AD7-46B3-B7DE-F06BEF4D9B28}"/>
            </ac:picMkLst>
          </pc:picChg>
          <pc:picChg chg="mod">
            <ac:chgData name="GOMEZ, Paula" userId="c93cf399-3ed7-4230-9282-8831e3fe5ae7" providerId="ADAL" clId="{80222DF8-3B00-49FE-A41E-721D64FBD49E}" dt="2023-06-09T07:47:12.701" v="54"/>
            <ac:picMkLst>
              <pc:docMk/>
              <pc:sldMasterMk cId="1832919003" sldId="2147483681"/>
              <pc:sldLayoutMk cId="2684282245" sldId="2147483688"/>
              <ac:picMk id="117"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037057869" sldId="2147483689"/>
          </pc:sldLayoutMkLst>
          <pc:spChg chg="mod">
            <ac:chgData name="GOMEZ, Paula" userId="c93cf399-3ed7-4230-9282-8831e3fe5ae7" providerId="ADAL" clId="{80222DF8-3B00-49FE-A41E-721D64FBD49E}" dt="2023-06-09T07:47:12.701" v="54"/>
            <ac:spMkLst>
              <pc:docMk/>
              <pc:sldMasterMk cId="1832919003" sldId="2147483681"/>
              <pc:sldLayoutMk cId="1037057869" sldId="2147483689"/>
              <ac:spMk id="2" creationId="{6074D014-9FEB-70D3-4EBB-92FA838AB5EE}"/>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3" creationId="{170FA9B5-F710-EF19-67E4-00461261835D}"/>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4" creationId="{CFF57F9C-3672-B83C-F515-94507432098A}"/>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5" creationId="{AF52BAF3-A685-CCF5-257A-4D27DAB83881}"/>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137"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14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14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37057869" sldId="2147483689"/>
              <ac:spMk id="144"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037057869" sldId="2147483689"/>
              <ac:picMk id="14" creationId="{8F52918C-0A62-416D-A171-1F816990E823}"/>
            </ac:picMkLst>
          </pc:picChg>
          <pc:picChg chg="mod">
            <ac:chgData name="GOMEZ, Paula" userId="c93cf399-3ed7-4230-9282-8831e3fe5ae7" providerId="ADAL" clId="{80222DF8-3B00-49FE-A41E-721D64FBD49E}" dt="2023-06-09T07:47:12.701" v="54"/>
            <ac:picMkLst>
              <pc:docMk/>
              <pc:sldMasterMk cId="1832919003" sldId="2147483681"/>
              <pc:sldLayoutMk cId="1037057869" sldId="2147483689"/>
              <ac:picMk id="15" creationId="{7E503DD1-BC49-4AD8-9F3F-1E349323B9C0}"/>
            </ac:picMkLst>
          </pc:picChg>
          <pc:picChg chg="mod">
            <ac:chgData name="GOMEZ, Paula" userId="c93cf399-3ed7-4230-9282-8831e3fe5ae7" providerId="ADAL" clId="{80222DF8-3B00-49FE-A41E-721D64FBD49E}" dt="2023-06-09T07:47:12.701" v="54"/>
            <ac:picMkLst>
              <pc:docMk/>
              <pc:sldMasterMk cId="1832919003" sldId="2147483681"/>
              <pc:sldLayoutMk cId="1037057869" sldId="2147483689"/>
              <ac:picMk id="134"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3288029313" sldId="2147483690"/>
          </pc:sldLayoutMkLst>
          <pc:spChg chg="mod">
            <ac:chgData name="GOMEZ, Paula" userId="c93cf399-3ed7-4230-9282-8831e3fe5ae7" providerId="ADAL" clId="{80222DF8-3B00-49FE-A41E-721D64FBD49E}" dt="2023-06-09T07:47:12.701" v="54"/>
            <ac:spMkLst>
              <pc:docMk/>
              <pc:sldMasterMk cId="1832919003" sldId="2147483681"/>
              <pc:sldLayoutMk cId="3288029313" sldId="2147483690"/>
              <ac:spMk id="2" creationId="{D0259501-DC65-37AC-D899-66F00D5E5042}"/>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3" creationId="{6DAE42EF-1D3F-BCAB-FAE9-A79E190A9912}"/>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4" creationId="{4FFCAB0D-2F39-6BBC-45E3-AEBEB539FC80}"/>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5" creationId="{8E2CA9C0-EF3E-B59D-6A7F-2F800DF6C142}"/>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154"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157"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16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288029313" sldId="2147483690"/>
              <ac:spMk id="161"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3288029313" sldId="2147483690"/>
              <ac:picMk id="14" creationId="{8F670BDC-504C-4C18-9F88-12CB7BB8B74A}"/>
            </ac:picMkLst>
          </pc:picChg>
          <pc:picChg chg="mod">
            <ac:chgData name="GOMEZ, Paula" userId="c93cf399-3ed7-4230-9282-8831e3fe5ae7" providerId="ADAL" clId="{80222DF8-3B00-49FE-A41E-721D64FBD49E}" dt="2023-06-09T07:47:12.701" v="54"/>
            <ac:picMkLst>
              <pc:docMk/>
              <pc:sldMasterMk cId="1832919003" sldId="2147483681"/>
              <pc:sldLayoutMk cId="3288029313" sldId="2147483690"/>
              <ac:picMk id="15" creationId="{6210D0BA-B715-4D83-B10D-B2DD91E4B8F0}"/>
            </ac:picMkLst>
          </pc:picChg>
          <pc:picChg chg="mod">
            <ac:chgData name="GOMEZ, Paula" userId="c93cf399-3ed7-4230-9282-8831e3fe5ae7" providerId="ADAL" clId="{80222DF8-3B00-49FE-A41E-721D64FBD49E}" dt="2023-06-09T07:47:12.701" v="54"/>
            <ac:picMkLst>
              <pc:docMk/>
              <pc:sldMasterMk cId="1832919003" sldId="2147483681"/>
              <pc:sldLayoutMk cId="3288029313" sldId="2147483690"/>
              <ac:picMk id="151"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2311621847" sldId="2147483691"/>
          </pc:sldLayoutMkLst>
          <pc:spChg chg="mod">
            <ac:chgData name="GOMEZ, Paula" userId="c93cf399-3ed7-4230-9282-8831e3fe5ae7" providerId="ADAL" clId="{80222DF8-3B00-49FE-A41E-721D64FBD49E}" dt="2023-06-09T07:47:12.701" v="54"/>
            <ac:spMkLst>
              <pc:docMk/>
              <pc:sldMasterMk cId="1832919003" sldId="2147483681"/>
              <pc:sldLayoutMk cId="2311621847" sldId="2147483691"/>
              <ac:spMk id="2" creationId="{5955EDFD-7316-5153-041B-4C1093E21DB6}"/>
            </ac:spMkLst>
          </pc:spChg>
          <pc:spChg chg="mod">
            <ac:chgData name="GOMEZ, Paula" userId="c93cf399-3ed7-4230-9282-8831e3fe5ae7" providerId="ADAL" clId="{80222DF8-3B00-49FE-A41E-721D64FBD49E}" dt="2023-06-09T07:47:12.701" v="54"/>
            <ac:spMkLst>
              <pc:docMk/>
              <pc:sldMasterMk cId="1832919003" sldId="2147483681"/>
              <pc:sldLayoutMk cId="2311621847" sldId="2147483691"/>
              <ac:spMk id="3" creationId="{BCE318B9-D78A-7166-706C-F69A9A3382ED}"/>
            </ac:spMkLst>
          </pc:spChg>
          <pc:spChg chg="mod">
            <ac:chgData name="GOMEZ, Paula" userId="c93cf399-3ed7-4230-9282-8831e3fe5ae7" providerId="ADAL" clId="{80222DF8-3B00-49FE-A41E-721D64FBD49E}" dt="2023-06-09T07:47:12.701" v="54"/>
            <ac:spMkLst>
              <pc:docMk/>
              <pc:sldMasterMk cId="1832919003" sldId="2147483681"/>
              <pc:sldLayoutMk cId="2311621847" sldId="2147483691"/>
              <ac:spMk id="17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311621847" sldId="2147483691"/>
              <ac:spMk id="181"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311621847" sldId="2147483691"/>
              <ac:spMk id="18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311621847" sldId="2147483691"/>
              <ac:spMk id="183"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311621847" sldId="2147483691"/>
              <ac:picMk id="4" creationId="{E565B4A4-5F98-4F8D-A429-5D5298B1C65F}"/>
            </ac:picMkLst>
          </pc:picChg>
          <pc:picChg chg="mod">
            <ac:chgData name="GOMEZ, Paula" userId="c93cf399-3ed7-4230-9282-8831e3fe5ae7" providerId="ADAL" clId="{80222DF8-3B00-49FE-A41E-721D64FBD49E}" dt="2023-06-09T07:47:12.701" v="54"/>
            <ac:picMkLst>
              <pc:docMk/>
              <pc:sldMasterMk cId="1832919003" sldId="2147483681"/>
              <pc:sldLayoutMk cId="2311621847" sldId="2147483691"/>
              <ac:picMk id="11" creationId="{E103695A-CB56-468E-B04E-C06BAC3A59CB}"/>
            </ac:picMkLst>
          </pc:picChg>
          <pc:picChg chg="mod">
            <ac:chgData name="GOMEZ, Paula" userId="c93cf399-3ed7-4230-9282-8831e3fe5ae7" providerId="ADAL" clId="{80222DF8-3B00-49FE-A41E-721D64FBD49E}" dt="2023-06-09T07:47:12.701" v="54"/>
            <ac:picMkLst>
              <pc:docMk/>
              <pc:sldMasterMk cId="1832919003" sldId="2147483681"/>
              <pc:sldLayoutMk cId="2311621847" sldId="2147483691"/>
              <ac:picMk id="17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4078058554" sldId="2147483692"/>
          </pc:sldLayoutMkLst>
          <pc:spChg chg="mod">
            <ac:chgData name="GOMEZ, Paula" userId="c93cf399-3ed7-4230-9282-8831e3fe5ae7" providerId="ADAL" clId="{80222DF8-3B00-49FE-A41E-721D64FBD49E}" dt="2023-06-09T07:47:12.701" v="54"/>
            <ac:spMkLst>
              <pc:docMk/>
              <pc:sldMasterMk cId="1832919003" sldId="2147483681"/>
              <pc:sldLayoutMk cId="4078058554" sldId="2147483692"/>
              <ac:spMk id="2" creationId="{8A62D877-AD33-5304-4D61-D414499353A1}"/>
            </ac:spMkLst>
          </pc:spChg>
          <pc:spChg chg="mod">
            <ac:chgData name="GOMEZ, Paula" userId="c93cf399-3ed7-4230-9282-8831e3fe5ae7" providerId="ADAL" clId="{80222DF8-3B00-49FE-A41E-721D64FBD49E}" dt="2023-06-09T07:47:12.701" v="54"/>
            <ac:spMkLst>
              <pc:docMk/>
              <pc:sldMasterMk cId="1832919003" sldId="2147483681"/>
              <pc:sldLayoutMk cId="4078058554" sldId="2147483692"/>
              <ac:spMk id="3" creationId="{AF877050-FC16-76B0-6203-E423F39290F1}"/>
            </ac:spMkLst>
          </pc:spChg>
          <pc:spChg chg="mod">
            <ac:chgData name="GOMEZ, Paula" userId="c93cf399-3ed7-4230-9282-8831e3fe5ae7" providerId="ADAL" clId="{80222DF8-3B00-49FE-A41E-721D64FBD49E}" dt="2023-06-09T07:47:12.701" v="54"/>
            <ac:spMkLst>
              <pc:docMk/>
              <pc:sldMasterMk cId="1832919003" sldId="2147483681"/>
              <pc:sldLayoutMk cId="4078058554" sldId="2147483692"/>
              <ac:spMk id="23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78058554" sldId="2147483692"/>
              <ac:spMk id="241"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78058554" sldId="2147483692"/>
              <ac:spMk id="24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78058554" sldId="2147483692"/>
              <ac:spMk id="243"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4078058554" sldId="2147483692"/>
              <ac:picMk id="11" creationId="{595C1A87-F0DD-495D-84A6-C7D1DC9F21A3}"/>
            </ac:picMkLst>
          </pc:picChg>
          <pc:picChg chg="mod">
            <ac:chgData name="GOMEZ, Paula" userId="c93cf399-3ed7-4230-9282-8831e3fe5ae7" providerId="ADAL" clId="{80222DF8-3B00-49FE-A41E-721D64FBD49E}" dt="2023-06-09T07:47:12.701" v="54"/>
            <ac:picMkLst>
              <pc:docMk/>
              <pc:sldMasterMk cId="1832919003" sldId="2147483681"/>
              <pc:sldLayoutMk cId="4078058554" sldId="2147483692"/>
              <ac:picMk id="12" creationId="{B9779F1C-10F7-4FE7-9BD4-14BEA26A5698}"/>
            </ac:picMkLst>
          </pc:picChg>
          <pc:picChg chg="mod">
            <ac:chgData name="GOMEZ, Paula" userId="c93cf399-3ed7-4230-9282-8831e3fe5ae7" providerId="ADAL" clId="{80222DF8-3B00-49FE-A41E-721D64FBD49E}" dt="2023-06-09T07:47:12.701" v="54"/>
            <ac:picMkLst>
              <pc:docMk/>
              <pc:sldMasterMk cId="1832919003" sldId="2147483681"/>
              <pc:sldLayoutMk cId="4078058554" sldId="2147483692"/>
              <ac:picMk id="23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803705308" sldId="2147483693"/>
          </pc:sldLayoutMkLst>
          <pc:spChg chg="mod">
            <ac:chgData name="GOMEZ, Paula" userId="c93cf399-3ed7-4230-9282-8831e3fe5ae7" providerId="ADAL" clId="{80222DF8-3B00-49FE-A41E-721D64FBD49E}" dt="2023-06-09T07:47:12.701" v="54"/>
            <ac:spMkLst>
              <pc:docMk/>
              <pc:sldMasterMk cId="1832919003" sldId="2147483681"/>
              <pc:sldLayoutMk cId="1803705308" sldId="2147483693"/>
              <ac:spMk id="2" creationId="{5FE8A504-B598-1C23-611B-F3B436588DB1}"/>
            </ac:spMkLst>
          </pc:spChg>
          <pc:spChg chg="mod">
            <ac:chgData name="GOMEZ, Paula" userId="c93cf399-3ed7-4230-9282-8831e3fe5ae7" providerId="ADAL" clId="{80222DF8-3B00-49FE-A41E-721D64FBD49E}" dt="2023-06-09T07:47:12.701" v="54"/>
            <ac:spMkLst>
              <pc:docMk/>
              <pc:sldMasterMk cId="1832919003" sldId="2147483681"/>
              <pc:sldLayoutMk cId="1803705308" sldId="2147483693"/>
              <ac:spMk id="3" creationId="{9464F7AF-A0A4-2CA1-A32A-FD3F4682FE9D}"/>
            </ac:spMkLst>
          </pc:spChg>
          <pc:spChg chg="mod">
            <ac:chgData name="GOMEZ, Paula" userId="c93cf399-3ed7-4230-9282-8831e3fe5ae7" providerId="ADAL" clId="{80222DF8-3B00-49FE-A41E-721D64FBD49E}" dt="2023-06-09T07:47:12.701" v="54"/>
            <ac:spMkLst>
              <pc:docMk/>
              <pc:sldMasterMk cId="1832919003" sldId="2147483681"/>
              <pc:sldLayoutMk cId="1803705308" sldId="2147483693"/>
              <ac:spMk id="250"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03705308" sldId="2147483693"/>
              <ac:spMk id="253"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03705308" sldId="2147483693"/>
              <ac:spMk id="25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03705308" sldId="2147483693"/>
              <ac:spMk id="257"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803705308" sldId="2147483693"/>
              <ac:picMk id="11" creationId="{C8DAEF8F-F60E-480D-8A4F-2820371A91EF}"/>
            </ac:picMkLst>
          </pc:picChg>
          <pc:picChg chg="mod">
            <ac:chgData name="GOMEZ, Paula" userId="c93cf399-3ed7-4230-9282-8831e3fe5ae7" providerId="ADAL" clId="{80222DF8-3B00-49FE-A41E-721D64FBD49E}" dt="2023-06-09T07:47:12.701" v="54"/>
            <ac:picMkLst>
              <pc:docMk/>
              <pc:sldMasterMk cId="1832919003" sldId="2147483681"/>
              <pc:sldLayoutMk cId="1803705308" sldId="2147483693"/>
              <ac:picMk id="12" creationId="{6AEB9C0A-035A-4955-A544-3B0BD39677E1}"/>
            </ac:picMkLst>
          </pc:picChg>
          <pc:picChg chg="mod">
            <ac:chgData name="GOMEZ, Paula" userId="c93cf399-3ed7-4230-9282-8831e3fe5ae7" providerId="ADAL" clId="{80222DF8-3B00-49FE-A41E-721D64FBD49E}" dt="2023-06-09T07:47:12.701" v="54"/>
            <ac:picMkLst>
              <pc:docMk/>
              <pc:sldMasterMk cId="1832919003" sldId="2147483681"/>
              <pc:sldLayoutMk cId="1803705308" sldId="2147483693"/>
              <ac:picMk id="258"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882602119" sldId="2147483694"/>
          </pc:sldLayoutMkLst>
          <pc:spChg chg="mod">
            <ac:chgData name="GOMEZ, Paula" userId="c93cf399-3ed7-4230-9282-8831e3fe5ae7" providerId="ADAL" clId="{80222DF8-3B00-49FE-A41E-721D64FBD49E}" dt="2023-06-09T07:47:12.701" v="54"/>
            <ac:spMkLst>
              <pc:docMk/>
              <pc:sldMasterMk cId="1832919003" sldId="2147483681"/>
              <pc:sldLayoutMk cId="1882602119" sldId="2147483694"/>
              <ac:spMk id="2" creationId="{149CCFB0-CE2C-AEB8-472D-FD34ACED853F}"/>
            </ac:spMkLst>
          </pc:spChg>
          <pc:spChg chg="mod">
            <ac:chgData name="GOMEZ, Paula" userId="c93cf399-3ed7-4230-9282-8831e3fe5ae7" providerId="ADAL" clId="{80222DF8-3B00-49FE-A41E-721D64FBD49E}" dt="2023-06-09T07:47:12.701" v="54"/>
            <ac:spMkLst>
              <pc:docMk/>
              <pc:sldMasterMk cId="1832919003" sldId="2147483681"/>
              <pc:sldLayoutMk cId="1882602119" sldId="2147483694"/>
              <ac:spMk id="3" creationId="{D69A4CAF-5E07-DCDC-4CF7-A343FB90F19C}"/>
            </ac:spMkLst>
          </pc:spChg>
          <pc:spChg chg="mod">
            <ac:chgData name="GOMEZ, Paula" userId="c93cf399-3ed7-4230-9282-8831e3fe5ae7" providerId="ADAL" clId="{80222DF8-3B00-49FE-A41E-721D64FBD49E}" dt="2023-06-09T07:47:12.701" v="54"/>
            <ac:spMkLst>
              <pc:docMk/>
              <pc:sldMasterMk cId="1832919003" sldId="2147483681"/>
              <pc:sldLayoutMk cId="1882602119" sldId="2147483694"/>
              <ac:spMk id="26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82602119" sldId="2147483694"/>
              <ac:spMk id="271"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82602119" sldId="2147483694"/>
              <ac:spMk id="272"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882602119" sldId="2147483694"/>
              <ac:picMk id="10" creationId="{47D43CE8-487D-4FF1-B51A-480FBF1198C1}"/>
            </ac:picMkLst>
          </pc:picChg>
          <pc:picChg chg="mod">
            <ac:chgData name="GOMEZ, Paula" userId="c93cf399-3ed7-4230-9282-8831e3fe5ae7" providerId="ADAL" clId="{80222DF8-3B00-49FE-A41E-721D64FBD49E}" dt="2023-06-09T07:47:12.701" v="54"/>
            <ac:picMkLst>
              <pc:docMk/>
              <pc:sldMasterMk cId="1832919003" sldId="2147483681"/>
              <pc:sldLayoutMk cId="1882602119" sldId="2147483694"/>
              <ac:picMk id="11" creationId="{D31647BC-F6D6-4470-BE34-3781DDBB9875}"/>
            </ac:picMkLst>
          </pc:picChg>
          <pc:picChg chg="mod">
            <ac:chgData name="GOMEZ, Paula" userId="c93cf399-3ed7-4230-9282-8831e3fe5ae7" providerId="ADAL" clId="{80222DF8-3B00-49FE-A41E-721D64FBD49E}" dt="2023-06-09T07:47:12.701" v="54"/>
            <ac:picMkLst>
              <pc:docMk/>
              <pc:sldMasterMk cId="1832919003" sldId="2147483681"/>
              <pc:sldLayoutMk cId="1882602119" sldId="2147483694"/>
              <ac:picMk id="26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1141882" sldId="2147483695"/>
          </pc:sldLayoutMkLst>
          <pc:spChg chg="mod">
            <ac:chgData name="GOMEZ, Paula" userId="c93cf399-3ed7-4230-9282-8831e3fe5ae7" providerId="ADAL" clId="{80222DF8-3B00-49FE-A41E-721D64FBD49E}" dt="2023-06-09T07:47:12.701" v="54"/>
            <ac:spMkLst>
              <pc:docMk/>
              <pc:sldMasterMk cId="1832919003" sldId="2147483681"/>
              <pc:sldLayoutMk cId="11141882" sldId="2147483695"/>
              <ac:spMk id="2" creationId="{989D4D80-1EE4-6EE1-712F-4098D947B17C}"/>
            </ac:spMkLst>
          </pc:spChg>
          <pc:spChg chg="mod">
            <ac:chgData name="GOMEZ, Paula" userId="c93cf399-3ed7-4230-9282-8831e3fe5ae7" providerId="ADAL" clId="{80222DF8-3B00-49FE-A41E-721D64FBD49E}" dt="2023-06-09T07:47:12.701" v="54"/>
            <ac:spMkLst>
              <pc:docMk/>
              <pc:sldMasterMk cId="1832919003" sldId="2147483681"/>
              <pc:sldLayoutMk cId="11141882" sldId="2147483695"/>
              <ac:spMk id="4" creationId="{B0A05F71-F555-60ED-F1D9-7D40A286E0FF}"/>
            </ac:spMkLst>
          </pc:spChg>
          <pc:spChg chg="mod">
            <ac:chgData name="GOMEZ, Paula" userId="c93cf399-3ed7-4230-9282-8831e3fe5ae7" providerId="ADAL" clId="{80222DF8-3B00-49FE-A41E-721D64FBD49E}" dt="2023-06-09T07:47:12.701" v="54"/>
            <ac:spMkLst>
              <pc:docMk/>
              <pc:sldMasterMk cId="1832919003" sldId="2147483681"/>
              <pc:sldLayoutMk cId="11141882" sldId="2147483695"/>
              <ac:spMk id="282"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1141882" sldId="2147483695"/>
              <ac:spMk id="285"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1141882" sldId="2147483695"/>
              <ac:spMk id="286"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1141882" sldId="2147483695"/>
              <ac:picMk id="10" creationId="{D871750F-9EAE-4BB7-8D69-10D9EFBF720F}"/>
            </ac:picMkLst>
          </pc:picChg>
          <pc:picChg chg="mod">
            <ac:chgData name="GOMEZ, Paula" userId="c93cf399-3ed7-4230-9282-8831e3fe5ae7" providerId="ADAL" clId="{80222DF8-3B00-49FE-A41E-721D64FBD49E}" dt="2023-06-09T07:47:12.701" v="54"/>
            <ac:picMkLst>
              <pc:docMk/>
              <pc:sldMasterMk cId="1832919003" sldId="2147483681"/>
              <pc:sldLayoutMk cId="11141882" sldId="2147483695"/>
              <ac:picMk id="11" creationId="{2F24A0D2-3754-461E-B884-AA0E6E196AE1}"/>
            </ac:picMkLst>
          </pc:picChg>
          <pc:picChg chg="mod">
            <ac:chgData name="GOMEZ, Paula" userId="c93cf399-3ed7-4230-9282-8831e3fe5ae7" providerId="ADAL" clId="{80222DF8-3B00-49FE-A41E-721D64FBD49E}" dt="2023-06-09T07:47:12.701" v="54"/>
            <ac:picMkLst>
              <pc:docMk/>
              <pc:sldMasterMk cId="1832919003" sldId="2147483681"/>
              <pc:sldLayoutMk cId="11141882" sldId="2147483695"/>
              <ac:picMk id="279"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027059647" sldId="2147483696"/>
          </pc:sldLayoutMkLst>
          <pc:spChg chg="mod">
            <ac:chgData name="GOMEZ, Paula" userId="c93cf399-3ed7-4230-9282-8831e3fe5ae7" providerId="ADAL" clId="{80222DF8-3B00-49FE-A41E-721D64FBD49E}" dt="2023-06-09T07:47:12.701" v="54"/>
            <ac:spMkLst>
              <pc:docMk/>
              <pc:sldMasterMk cId="1832919003" sldId="2147483681"/>
              <pc:sldLayoutMk cId="1027059647" sldId="2147483696"/>
              <ac:spMk id="6" creationId="{0AAE5FF1-DF2F-C054-BE66-E4D39F19C7CA}"/>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20" creationId="{D9EE59E4-3199-91D9-5F8A-0D2D27C29203}"/>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22" creationId="{A346A323-B686-47AE-9F9F-05A21B8FBEF6}"/>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23" creationId="{9074E302-9B2A-4DE0-8AF2-AC86AD2A96DB}"/>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194"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19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27059647" sldId="2147483696"/>
              <ac:spMk id="198"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027059647" sldId="2147483696"/>
              <ac:picMk id="15" creationId="{9C30C7F5-8C1E-4302-BA68-A48E144010A3}"/>
            </ac:picMkLst>
          </pc:picChg>
          <pc:picChg chg="mod">
            <ac:chgData name="GOMEZ, Paula" userId="c93cf399-3ed7-4230-9282-8831e3fe5ae7" providerId="ADAL" clId="{80222DF8-3B00-49FE-A41E-721D64FBD49E}" dt="2023-06-09T07:47:12.701" v="54"/>
            <ac:picMkLst>
              <pc:docMk/>
              <pc:sldMasterMk cId="1832919003" sldId="2147483681"/>
              <pc:sldLayoutMk cId="1027059647" sldId="2147483696"/>
              <ac:picMk id="16" creationId="{97287D53-1B35-4DFE-9D29-4AA6963B9377}"/>
            </ac:picMkLst>
          </pc:picChg>
          <pc:picChg chg="mod">
            <ac:chgData name="GOMEZ, Paula" userId="c93cf399-3ed7-4230-9282-8831e3fe5ae7" providerId="ADAL" clId="{80222DF8-3B00-49FE-A41E-721D64FBD49E}" dt="2023-06-09T07:47:12.701" v="54"/>
            <ac:picMkLst>
              <pc:docMk/>
              <pc:sldMasterMk cId="1832919003" sldId="2147483681"/>
              <pc:sldLayoutMk cId="1027059647" sldId="2147483696"/>
              <ac:picMk id="190"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27059647" sldId="2147483696"/>
              <ac:picMk id="192"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27059647" sldId="2147483696"/>
              <ac:picMk id="19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462797631" sldId="2147483697"/>
          </pc:sldLayoutMkLst>
          <pc:spChg chg="mod">
            <ac:chgData name="GOMEZ, Paula" userId="c93cf399-3ed7-4230-9282-8831e3fe5ae7" providerId="ADAL" clId="{80222DF8-3B00-49FE-A41E-721D64FBD49E}" dt="2023-06-09T07:47:12.701" v="54"/>
            <ac:spMkLst>
              <pc:docMk/>
              <pc:sldMasterMk cId="1832919003" sldId="2147483681"/>
              <pc:sldLayoutMk cId="462797631" sldId="2147483697"/>
              <ac:spMk id="2" creationId="{D1362ECB-0AE3-5AFE-09FD-2FC12E3FF181}"/>
            </ac:spMkLst>
          </pc:spChg>
          <pc:spChg chg="mod">
            <ac:chgData name="GOMEZ, Paula" userId="c93cf399-3ed7-4230-9282-8831e3fe5ae7" providerId="ADAL" clId="{80222DF8-3B00-49FE-A41E-721D64FBD49E}" dt="2023-06-09T07:47:12.701" v="54"/>
            <ac:spMkLst>
              <pc:docMk/>
              <pc:sldMasterMk cId="1832919003" sldId="2147483681"/>
              <pc:sldLayoutMk cId="462797631" sldId="2147483697"/>
              <ac:spMk id="3" creationId="{DDFC3A60-F881-5672-D2B4-1D8D27CE7E2F}"/>
            </ac:spMkLst>
          </pc:spChg>
          <pc:spChg chg="mod">
            <ac:chgData name="GOMEZ, Paula" userId="c93cf399-3ed7-4230-9282-8831e3fe5ae7" providerId="ADAL" clId="{80222DF8-3B00-49FE-A41E-721D64FBD49E}" dt="2023-06-09T07:47:12.701" v="54"/>
            <ac:spMkLst>
              <pc:docMk/>
              <pc:sldMasterMk cId="1832919003" sldId="2147483681"/>
              <pc:sldLayoutMk cId="462797631" sldId="2147483697"/>
              <ac:spMk id="4" creationId="{752C9F2A-53B7-B518-9CA9-3BA3AC9E0D36}"/>
            </ac:spMkLst>
          </pc:spChg>
          <pc:spChg chg="mod">
            <ac:chgData name="GOMEZ, Paula" userId="c93cf399-3ed7-4230-9282-8831e3fe5ae7" providerId="ADAL" clId="{80222DF8-3B00-49FE-A41E-721D64FBD49E}" dt="2023-06-09T07:47:12.701" v="54"/>
            <ac:spMkLst>
              <pc:docMk/>
              <pc:sldMasterMk cId="1832919003" sldId="2147483681"/>
              <pc:sldLayoutMk cId="462797631" sldId="2147483697"/>
              <ac:spMk id="296"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235063030" sldId="2147483698"/>
          </pc:sldLayoutMkLst>
          <pc:spChg chg="mod">
            <ac:chgData name="GOMEZ, Paula" userId="c93cf399-3ed7-4230-9282-8831e3fe5ae7" providerId="ADAL" clId="{80222DF8-3B00-49FE-A41E-721D64FBD49E}" dt="2023-06-09T07:47:12.701" v="54"/>
            <ac:spMkLst>
              <pc:docMk/>
              <pc:sldMasterMk cId="1832919003" sldId="2147483681"/>
              <pc:sldLayoutMk cId="2235063030" sldId="2147483698"/>
              <ac:spMk id="2" creationId="{26A0DE33-35E0-57C9-5ED6-54F85DBF3650}"/>
            </ac:spMkLst>
          </pc:spChg>
          <pc:spChg chg="mod">
            <ac:chgData name="GOMEZ, Paula" userId="c93cf399-3ed7-4230-9282-8831e3fe5ae7" providerId="ADAL" clId="{80222DF8-3B00-49FE-A41E-721D64FBD49E}" dt="2023-06-09T07:47:12.701" v="54"/>
            <ac:spMkLst>
              <pc:docMk/>
              <pc:sldMasterMk cId="1832919003" sldId="2147483681"/>
              <pc:sldLayoutMk cId="2235063030" sldId="2147483698"/>
              <ac:spMk id="3" creationId="{07A63E17-DBE7-E3AE-CB2C-1B4DCD53B3BE}"/>
            </ac:spMkLst>
          </pc:spChg>
          <pc:spChg chg="mod">
            <ac:chgData name="GOMEZ, Paula" userId="c93cf399-3ed7-4230-9282-8831e3fe5ae7" providerId="ADAL" clId="{80222DF8-3B00-49FE-A41E-721D64FBD49E}" dt="2023-06-09T07:47:12.701" v="54"/>
            <ac:spMkLst>
              <pc:docMk/>
              <pc:sldMasterMk cId="1832919003" sldId="2147483681"/>
              <pc:sldLayoutMk cId="2235063030" sldId="2147483698"/>
              <ac:spMk id="4" creationId="{6B97FE3A-F4E3-4DEB-B342-57C2B0EA67B8}"/>
            </ac:spMkLst>
          </pc:spChg>
          <pc:spChg chg="mod">
            <ac:chgData name="GOMEZ, Paula" userId="c93cf399-3ed7-4230-9282-8831e3fe5ae7" providerId="ADAL" clId="{80222DF8-3B00-49FE-A41E-721D64FBD49E}" dt="2023-06-09T07:47:12.701" v="54"/>
            <ac:spMkLst>
              <pc:docMk/>
              <pc:sldMasterMk cId="1832919003" sldId="2147483681"/>
              <pc:sldLayoutMk cId="2235063030" sldId="2147483698"/>
              <ac:spMk id="95"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235063030" sldId="2147483698"/>
              <ac:spMk id="9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235063030" sldId="2147483698"/>
              <ac:spMk id="97"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2235063030" sldId="2147483698"/>
              <ac:picMk id="13" creationId="{432F9778-EA22-4A11-8D6C-4518F3E54E1B}"/>
            </ac:picMkLst>
          </pc:picChg>
          <pc:picChg chg="mod">
            <ac:chgData name="GOMEZ, Paula" userId="c93cf399-3ed7-4230-9282-8831e3fe5ae7" providerId="ADAL" clId="{80222DF8-3B00-49FE-A41E-721D64FBD49E}" dt="2023-06-09T07:47:12.701" v="54"/>
            <ac:picMkLst>
              <pc:docMk/>
              <pc:sldMasterMk cId="1832919003" sldId="2147483681"/>
              <pc:sldLayoutMk cId="2235063030" sldId="2147483698"/>
              <ac:picMk id="14" creationId="{C47BBB9E-7709-468C-8E28-1AAF77E878CC}"/>
            </ac:picMkLst>
          </pc:picChg>
          <pc:picChg chg="mod">
            <ac:chgData name="GOMEZ, Paula" userId="c93cf399-3ed7-4230-9282-8831e3fe5ae7" providerId="ADAL" clId="{80222DF8-3B00-49FE-A41E-721D64FBD49E}" dt="2023-06-09T07:47:12.701" v="54"/>
            <ac:picMkLst>
              <pc:docMk/>
              <pc:sldMasterMk cId="1832919003" sldId="2147483681"/>
              <pc:sldLayoutMk cId="2235063030" sldId="2147483698"/>
              <ac:picMk id="87"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820205345" sldId="2147483699"/>
          </pc:sldLayoutMkLst>
          <pc:spChg chg="mod">
            <ac:chgData name="GOMEZ, Paula" userId="c93cf399-3ed7-4230-9282-8831e3fe5ae7" providerId="ADAL" clId="{80222DF8-3B00-49FE-A41E-721D64FBD49E}" dt="2023-06-09T07:47:12.701" v="54"/>
            <ac:spMkLst>
              <pc:docMk/>
              <pc:sldMasterMk cId="1832919003" sldId="2147483681"/>
              <pc:sldLayoutMk cId="1820205345" sldId="2147483699"/>
              <ac:spMk id="2" creationId="{26A0DE33-35E0-57C9-5ED6-54F85DBF3650}"/>
            </ac:spMkLst>
          </pc:spChg>
          <pc:spChg chg="mod">
            <ac:chgData name="GOMEZ, Paula" userId="c93cf399-3ed7-4230-9282-8831e3fe5ae7" providerId="ADAL" clId="{80222DF8-3B00-49FE-A41E-721D64FBD49E}" dt="2023-06-09T07:47:12.701" v="54"/>
            <ac:spMkLst>
              <pc:docMk/>
              <pc:sldMasterMk cId="1832919003" sldId="2147483681"/>
              <pc:sldLayoutMk cId="1820205345" sldId="2147483699"/>
              <ac:spMk id="3" creationId="{07A63E17-DBE7-E3AE-CB2C-1B4DCD53B3BE}"/>
            </ac:spMkLst>
          </pc:spChg>
          <pc:spChg chg="mod">
            <ac:chgData name="GOMEZ, Paula" userId="c93cf399-3ed7-4230-9282-8831e3fe5ae7" providerId="ADAL" clId="{80222DF8-3B00-49FE-A41E-721D64FBD49E}" dt="2023-06-09T07:47:12.701" v="54"/>
            <ac:spMkLst>
              <pc:docMk/>
              <pc:sldMasterMk cId="1832919003" sldId="2147483681"/>
              <pc:sldLayoutMk cId="1820205345" sldId="2147483699"/>
              <ac:spMk id="4" creationId="{6B97FE3A-F4E3-4DEB-B342-57C2B0EA67B8}"/>
            </ac:spMkLst>
          </pc:spChg>
          <pc:spChg chg="mod">
            <ac:chgData name="GOMEZ, Paula" userId="c93cf399-3ed7-4230-9282-8831e3fe5ae7" providerId="ADAL" clId="{80222DF8-3B00-49FE-A41E-721D64FBD49E}" dt="2023-06-09T07:47:12.701" v="54"/>
            <ac:spMkLst>
              <pc:docMk/>
              <pc:sldMasterMk cId="1832919003" sldId="2147483681"/>
              <pc:sldLayoutMk cId="1820205345" sldId="2147483699"/>
              <ac:spMk id="95"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20205345" sldId="2147483699"/>
              <ac:spMk id="9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20205345" sldId="2147483699"/>
              <ac:spMk id="97"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820205345" sldId="2147483699"/>
              <ac:picMk id="13" creationId="{432F9778-EA22-4A11-8D6C-4518F3E54E1B}"/>
            </ac:picMkLst>
          </pc:picChg>
          <pc:picChg chg="mod">
            <ac:chgData name="GOMEZ, Paula" userId="c93cf399-3ed7-4230-9282-8831e3fe5ae7" providerId="ADAL" clId="{80222DF8-3B00-49FE-A41E-721D64FBD49E}" dt="2023-06-09T07:47:12.701" v="54"/>
            <ac:picMkLst>
              <pc:docMk/>
              <pc:sldMasterMk cId="1832919003" sldId="2147483681"/>
              <pc:sldLayoutMk cId="1820205345" sldId="2147483699"/>
              <ac:picMk id="14" creationId="{C47BBB9E-7709-468C-8E28-1AAF77E878CC}"/>
            </ac:picMkLst>
          </pc:picChg>
          <pc:picChg chg="mod">
            <ac:chgData name="GOMEZ, Paula" userId="c93cf399-3ed7-4230-9282-8831e3fe5ae7" providerId="ADAL" clId="{80222DF8-3B00-49FE-A41E-721D64FBD49E}" dt="2023-06-09T07:47:12.701" v="54"/>
            <ac:picMkLst>
              <pc:docMk/>
              <pc:sldMasterMk cId="1832919003" sldId="2147483681"/>
              <pc:sldLayoutMk cId="1820205345" sldId="2147483699"/>
              <ac:picMk id="87"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4097957956" sldId="2147483700"/>
          </pc:sldLayoutMkLst>
          <pc:spChg chg="mod">
            <ac:chgData name="GOMEZ, Paula" userId="c93cf399-3ed7-4230-9282-8831e3fe5ae7" providerId="ADAL" clId="{80222DF8-3B00-49FE-A41E-721D64FBD49E}" dt="2023-06-09T07:47:12.701" v="54"/>
            <ac:spMkLst>
              <pc:docMk/>
              <pc:sldMasterMk cId="1832919003" sldId="2147483681"/>
              <pc:sldLayoutMk cId="4097957956" sldId="2147483700"/>
              <ac:spMk id="2" creationId="{30C426FF-A834-7006-DA55-9FB2BA066E2A}"/>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3" creationId="{F741D47E-45FF-0124-0CA1-37443E125177}"/>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4" creationId="{92E73A74-BE7A-5DF2-E2AD-F766DC654C88}"/>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5" creationId="{5D2C6A24-8EE6-9D03-271B-CDAE92BD571F}"/>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6" creationId="{4010979B-AC9E-B7E3-1664-1C7CEC0683F7}"/>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11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97957956" sldId="2147483700"/>
              <ac:spMk id="119"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4097957956" sldId="2147483700"/>
              <ac:picMk id="110"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4097957956" sldId="2147483700"/>
              <ac:picMk id="111"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4097957956" sldId="2147483700"/>
              <ac:picMk id="112"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1052419796" sldId="2147483701"/>
          </pc:sldLayoutMkLst>
          <pc:spChg chg="mod">
            <ac:chgData name="GOMEZ, Paula" userId="c93cf399-3ed7-4230-9282-8831e3fe5ae7" providerId="ADAL" clId="{80222DF8-3B00-49FE-A41E-721D64FBD49E}" dt="2023-06-09T07:47:12.701" v="54"/>
            <ac:spMkLst>
              <pc:docMk/>
              <pc:sldMasterMk cId="1832919003" sldId="2147483681"/>
              <pc:sldLayoutMk cId="1052419796" sldId="2147483701"/>
              <ac:spMk id="6" creationId="{0AAE5FF1-DF2F-C054-BE66-E4D39F19C7CA}"/>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5" creationId="{24B4FBA5-51AB-49CE-5D3D-84C256884609}"/>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6" creationId="{8449D2CC-B1D2-1C83-12EE-49375C7F60C9}"/>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7" creationId="{261981DD-222E-0A05-307A-4ED5074C8E13}"/>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94"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9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52419796" sldId="2147483701"/>
              <ac:spMk id="198"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1052419796" sldId="2147483701"/>
              <ac:picMk id="18"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52419796" sldId="2147483701"/>
              <ac:picMk id="19"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52419796" sldId="2147483701"/>
              <ac:picMk id="190"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52419796" sldId="2147483701"/>
              <ac:picMk id="192"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1052419796" sldId="2147483701"/>
              <ac:picMk id="19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3969267916" sldId="2147483702"/>
          </pc:sldLayoutMkLst>
          <pc:spChg chg="mod">
            <ac:chgData name="GOMEZ, Paula" userId="c93cf399-3ed7-4230-9282-8831e3fe5ae7" providerId="ADAL" clId="{80222DF8-3B00-49FE-A41E-721D64FBD49E}" dt="2023-06-09T07:47:12.701" v="54"/>
            <ac:spMkLst>
              <pc:docMk/>
              <pc:sldMasterMk cId="1832919003" sldId="2147483681"/>
              <pc:sldLayoutMk cId="3969267916" sldId="2147483702"/>
              <ac:spMk id="6" creationId="{0AAE5FF1-DF2F-C054-BE66-E4D39F19C7CA}"/>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20" creationId="{D9EE59E4-3199-91D9-5F8A-0D2D27C29203}"/>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22" creationId="{A346A323-B686-47AE-9F9F-05A21B8FBEF6}"/>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23" creationId="{9074E302-9B2A-4DE0-8AF2-AC86AD2A96DB}"/>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194"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19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969267916" sldId="2147483702"/>
              <ac:spMk id="198" creationId="{00000000-0000-0000-0000-000000000000}"/>
            </ac:spMkLst>
          </pc:spChg>
          <pc:picChg chg="mod">
            <ac:chgData name="GOMEZ, Paula" userId="c93cf399-3ed7-4230-9282-8831e3fe5ae7" providerId="ADAL" clId="{80222DF8-3B00-49FE-A41E-721D64FBD49E}" dt="2023-06-09T07:47:12.701" v="54"/>
            <ac:picMkLst>
              <pc:docMk/>
              <pc:sldMasterMk cId="1832919003" sldId="2147483681"/>
              <pc:sldLayoutMk cId="3969267916" sldId="2147483702"/>
              <ac:picMk id="14"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3969267916" sldId="2147483702"/>
              <ac:picMk id="21"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3969267916" sldId="2147483702"/>
              <ac:picMk id="190"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3969267916" sldId="2147483702"/>
              <ac:picMk id="192" creationId="{00000000-0000-0000-0000-000000000000}"/>
            </ac:picMkLst>
          </pc:picChg>
          <pc:picChg chg="mod">
            <ac:chgData name="GOMEZ, Paula" userId="c93cf399-3ed7-4230-9282-8831e3fe5ae7" providerId="ADAL" clId="{80222DF8-3B00-49FE-A41E-721D64FBD49E}" dt="2023-06-09T07:47:12.701" v="54"/>
            <ac:picMkLst>
              <pc:docMk/>
              <pc:sldMasterMk cId="1832919003" sldId="2147483681"/>
              <pc:sldLayoutMk cId="3969267916" sldId="2147483702"/>
              <ac:picMk id="195" creationId="{00000000-0000-0000-0000-000000000000}"/>
            </ac:picMkLst>
          </pc:picChg>
        </pc:sldLayoutChg>
        <pc:sldLayoutChg chg="modSp">
          <pc:chgData name="GOMEZ, Paula" userId="c93cf399-3ed7-4230-9282-8831e3fe5ae7" providerId="ADAL" clId="{80222DF8-3B00-49FE-A41E-721D64FBD49E}" dt="2023-06-09T07:47:12.701" v="54"/>
          <pc:sldLayoutMkLst>
            <pc:docMk/>
            <pc:sldMasterMk cId="1832919003" sldId="2147483681"/>
            <pc:sldLayoutMk cId="2623938799" sldId="2147483703"/>
          </pc:sldLayoutMkLst>
          <pc:spChg chg="mod">
            <ac:chgData name="GOMEZ, Paula" userId="c93cf399-3ed7-4230-9282-8831e3fe5ae7" providerId="ADAL" clId="{80222DF8-3B00-49FE-A41E-721D64FBD49E}" dt="2023-06-09T07:47:12.701" v="54"/>
            <ac:spMkLst>
              <pc:docMk/>
              <pc:sldMasterMk cId="1832919003" sldId="2147483681"/>
              <pc:sldLayoutMk cId="2623938799" sldId="214748370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623938799" sldId="214748370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89315572" sldId="2147483704"/>
          </pc:sldLayoutMkLst>
          <pc:spChg chg="mod">
            <ac:chgData name="GOMEZ, Paula" userId="c93cf399-3ed7-4230-9282-8831e3fe5ae7" providerId="ADAL" clId="{80222DF8-3B00-49FE-A41E-721D64FBD49E}" dt="2023-06-09T07:47:12.701" v="54"/>
            <ac:spMkLst>
              <pc:docMk/>
              <pc:sldMasterMk cId="1832919003" sldId="2147483681"/>
              <pc:sldLayoutMk cId="489315572" sldId="214748370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89315572" sldId="214748370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413957425" sldId="2147483705"/>
          </pc:sldLayoutMkLst>
          <pc:spChg chg="mod">
            <ac:chgData name="GOMEZ, Paula" userId="c93cf399-3ed7-4230-9282-8831e3fe5ae7" providerId="ADAL" clId="{80222DF8-3B00-49FE-A41E-721D64FBD49E}" dt="2023-06-09T07:47:12.701" v="54"/>
            <ac:spMkLst>
              <pc:docMk/>
              <pc:sldMasterMk cId="1832919003" sldId="2147483681"/>
              <pc:sldLayoutMk cId="2413957425" sldId="214748370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413957425" sldId="214748370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311831187" sldId="2147483706"/>
          </pc:sldLayoutMkLst>
          <pc:spChg chg="mod">
            <ac:chgData name="GOMEZ, Paula" userId="c93cf399-3ed7-4230-9282-8831e3fe5ae7" providerId="ADAL" clId="{80222DF8-3B00-49FE-A41E-721D64FBD49E}" dt="2023-06-09T07:47:12.701" v="54"/>
            <ac:spMkLst>
              <pc:docMk/>
              <pc:sldMasterMk cId="1832919003" sldId="2147483681"/>
              <pc:sldLayoutMk cId="2311831187" sldId="214748370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311831187" sldId="214748370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691065816" sldId="2147483707"/>
          </pc:sldLayoutMkLst>
          <pc:spChg chg="mod">
            <ac:chgData name="GOMEZ, Paula" userId="c93cf399-3ed7-4230-9282-8831e3fe5ae7" providerId="ADAL" clId="{80222DF8-3B00-49FE-A41E-721D64FBD49E}" dt="2023-06-09T07:47:12.701" v="54"/>
            <ac:spMkLst>
              <pc:docMk/>
              <pc:sldMasterMk cId="1832919003" sldId="2147483681"/>
              <pc:sldLayoutMk cId="1691065816" sldId="214748370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691065816" sldId="214748370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102324750" sldId="2147483708"/>
          </pc:sldLayoutMkLst>
          <pc:spChg chg="mod">
            <ac:chgData name="GOMEZ, Paula" userId="c93cf399-3ed7-4230-9282-8831e3fe5ae7" providerId="ADAL" clId="{80222DF8-3B00-49FE-A41E-721D64FBD49E}" dt="2023-06-09T07:47:12.701" v="54"/>
            <ac:spMkLst>
              <pc:docMk/>
              <pc:sldMasterMk cId="1832919003" sldId="2147483681"/>
              <pc:sldLayoutMk cId="4102324750" sldId="214748370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02324750" sldId="2147483708"/>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185903624" sldId="2147483709"/>
          </pc:sldLayoutMkLst>
          <pc:spChg chg="mod">
            <ac:chgData name="GOMEZ, Paula" userId="c93cf399-3ed7-4230-9282-8831e3fe5ae7" providerId="ADAL" clId="{80222DF8-3B00-49FE-A41E-721D64FBD49E}" dt="2023-06-09T07:47:12.701" v="54"/>
            <ac:spMkLst>
              <pc:docMk/>
              <pc:sldMasterMk cId="1832919003" sldId="2147483681"/>
              <pc:sldLayoutMk cId="4185903624" sldId="2147483709"/>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85903624" sldId="2147483709"/>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290679307" sldId="2147483710"/>
          </pc:sldLayoutMkLst>
          <pc:spChg chg="mod">
            <ac:chgData name="GOMEZ, Paula" userId="c93cf399-3ed7-4230-9282-8831e3fe5ae7" providerId="ADAL" clId="{80222DF8-3B00-49FE-A41E-721D64FBD49E}" dt="2023-06-09T07:47:12.701" v="54"/>
            <ac:spMkLst>
              <pc:docMk/>
              <pc:sldMasterMk cId="1832919003" sldId="2147483681"/>
              <pc:sldLayoutMk cId="4290679307" sldId="214748371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290679307" sldId="2147483710"/>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547205298" sldId="2147483711"/>
          </pc:sldLayoutMkLst>
          <pc:spChg chg="mod">
            <ac:chgData name="GOMEZ, Paula" userId="c93cf399-3ed7-4230-9282-8831e3fe5ae7" providerId="ADAL" clId="{80222DF8-3B00-49FE-A41E-721D64FBD49E}" dt="2023-06-09T07:47:12.701" v="54"/>
            <ac:spMkLst>
              <pc:docMk/>
              <pc:sldMasterMk cId="1832919003" sldId="2147483681"/>
              <pc:sldLayoutMk cId="547205298" sldId="214748371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547205298" sldId="2147483711"/>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4102247" sldId="2147483712"/>
          </pc:sldLayoutMkLst>
          <pc:spChg chg="mod">
            <ac:chgData name="GOMEZ, Paula" userId="c93cf399-3ed7-4230-9282-8831e3fe5ae7" providerId="ADAL" clId="{80222DF8-3B00-49FE-A41E-721D64FBD49E}" dt="2023-06-09T07:47:12.701" v="54"/>
            <ac:spMkLst>
              <pc:docMk/>
              <pc:sldMasterMk cId="1832919003" sldId="2147483681"/>
              <pc:sldLayoutMk cId="24102247" sldId="2147483712"/>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4102247" sldId="2147483712"/>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68886205" sldId="2147483713"/>
          </pc:sldLayoutMkLst>
          <pc:spChg chg="mod">
            <ac:chgData name="GOMEZ, Paula" userId="c93cf399-3ed7-4230-9282-8831e3fe5ae7" providerId="ADAL" clId="{80222DF8-3B00-49FE-A41E-721D64FBD49E}" dt="2023-06-09T07:47:12.701" v="54"/>
            <ac:spMkLst>
              <pc:docMk/>
              <pc:sldMasterMk cId="1832919003" sldId="2147483681"/>
              <pc:sldLayoutMk cId="68886205" sldId="214748371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68886205" sldId="214748371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298787170" sldId="2147483714"/>
          </pc:sldLayoutMkLst>
          <pc:spChg chg="mod">
            <ac:chgData name="GOMEZ, Paula" userId="c93cf399-3ed7-4230-9282-8831e3fe5ae7" providerId="ADAL" clId="{80222DF8-3B00-49FE-A41E-721D64FBD49E}" dt="2023-06-09T07:47:12.701" v="54"/>
            <ac:spMkLst>
              <pc:docMk/>
              <pc:sldMasterMk cId="1832919003" sldId="2147483681"/>
              <pc:sldLayoutMk cId="1298787170" sldId="214748371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298787170" sldId="214748371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043422125" sldId="2147483715"/>
          </pc:sldLayoutMkLst>
          <pc:spChg chg="mod">
            <ac:chgData name="GOMEZ, Paula" userId="c93cf399-3ed7-4230-9282-8831e3fe5ae7" providerId="ADAL" clId="{80222DF8-3B00-49FE-A41E-721D64FBD49E}" dt="2023-06-09T07:47:12.701" v="54"/>
            <ac:spMkLst>
              <pc:docMk/>
              <pc:sldMasterMk cId="1832919003" sldId="2147483681"/>
              <pc:sldLayoutMk cId="2043422125" sldId="214748371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043422125" sldId="214748371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78012486" sldId="2147483716"/>
          </pc:sldLayoutMkLst>
          <pc:spChg chg="mod">
            <ac:chgData name="GOMEZ, Paula" userId="c93cf399-3ed7-4230-9282-8831e3fe5ae7" providerId="ADAL" clId="{80222DF8-3B00-49FE-A41E-721D64FBD49E}" dt="2023-06-09T07:47:12.701" v="54"/>
            <ac:spMkLst>
              <pc:docMk/>
              <pc:sldMasterMk cId="1832919003" sldId="2147483681"/>
              <pc:sldLayoutMk cId="78012486" sldId="214748371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78012486" sldId="214748371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182079829" sldId="2147483717"/>
          </pc:sldLayoutMkLst>
          <pc:spChg chg="mod">
            <ac:chgData name="GOMEZ, Paula" userId="c93cf399-3ed7-4230-9282-8831e3fe5ae7" providerId="ADAL" clId="{80222DF8-3B00-49FE-A41E-721D64FBD49E}" dt="2023-06-09T07:47:12.701" v="54"/>
            <ac:spMkLst>
              <pc:docMk/>
              <pc:sldMasterMk cId="1832919003" sldId="2147483681"/>
              <pc:sldLayoutMk cId="4182079829" sldId="214748371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82079829" sldId="214748371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552657584" sldId="2147483718"/>
          </pc:sldLayoutMkLst>
          <pc:spChg chg="mod">
            <ac:chgData name="GOMEZ, Paula" userId="c93cf399-3ed7-4230-9282-8831e3fe5ae7" providerId="ADAL" clId="{80222DF8-3B00-49FE-A41E-721D64FBD49E}" dt="2023-06-09T07:47:12.701" v="54"/>
            <ac:spMkLst>
              <pc:docMk/>
              <pc:sldMasterMk cId="1832919003" sldId="2147483681"/>
              <pc:sldLayoutMk cId="3552657584" sldId="214748371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552657584" sldId="2147483718"/>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397279908" sldId="2147483719"/>
          </pc:sldLayoutMkLst>
          <pc:spChg chg="mod">
            <ac:chgData name="GOMEZ, Paula" userId="c93cf399-3ed7-4230-9282-8831e3fe5ae7" providerId="ADAL" clId="{80222DF8-3B00-49FE-A41E-721D64FBD49E}" dt="2023-06-09T07:47:12.701" v="54"/>
            <ac:spMkLst>
              <pc:docMk/>
              <pc:sldMasterMk cId="1832919003" sldId="2147483681"/>
              <pc:sldLayoutMk cId="2397279908" sldId="2147483719"/>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397279908" sldId="2147483719"/>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399090479" sldId="2147483720"/>
          </pc:sldLayoutMkLst>
          <pc:spChg chg="mod">
            <ac:chgData name="GOMEZ, Paula" userId="c93cf399-3ed7-4230-9282-8831e3fe5ae7" providerId="ADAL" clId="{80222DF8-3B00-49FE-A41E-721D64FBD49E}" dt="2023-06-09T07:47:12.701" v="54"/>
            <ac:spMkLst>
              <pc:docMk/>
              <pc:sldMasterMk cId="1832919003" sldId="2147483681"/>
              <pc:sldLayoutMk cId="3399090479" sldId="214748372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399090479" sldId="2147483720"/>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407302042" sldId="2147483721"/>
          </pc:sldLayoutMkLst>
          <pc:spChg chg="mod">
            <ac:chgData name="GOMEZ, Paula" userId="c93cf399-3ed7-4230-9282-8831e3fe5ae7" providerId="ADAL" clId="{80222DF8-3B00-49FE-A41E-721D64FBD49E}" dt="2023-06-09T07:47:12.701" v="54"/>
            <ac:spMkLst>
              <pc:docMk/>
              <pc:sldMasterMk cId="1832919003" sldId="2147483681"/>
              <pc:sldLayoutMk cId="3407302042" sldId="214748372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407302042" sldId="2147483721"/>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460854402" sldId="2147483722"/>
          </pc:sldLayoutMkLst>
          <pc:spChg chg="mod">
            <ac:chgData name="GOMEZ, Paula" userId="c93cf399-3ed7-4230-9282-8831e3fe5ae7" providerId="ADAL" clId="{80222DF8-3B00-49FE-A41E-721D64FBD49E}" dt="2023-06-09T07:47:12.701" v="54"/>
            <ac:spMkLst>
              <pc:docMk/>
              <pc:sldMasterMk cId="1832919003" sldId="2147483681"/>
              <pc:sldLayoutMk cId="2460854402" sldId="2147483722"/>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460854402" sldId="2147483722"/>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587881807" sldId="2147483723"/>
          </pc:sldLayoutMkLst>
          <pc:spChg chg="mod">
            <ac:chgData name="GOMEZ, Paula" userId="c93cf399-3ed7-4230-9282-8831e3fe5ae7" providerId="ADAL" clId="{80222DF8-3B00-49FE-A41E-721D64FBD49E}" dt="2023-06-09T07:47:12.701" v="54"/>
            <ac:spMkLst>
              <pc:docMk/>
              <pc:sldMasterMk cId="1832919003" sldId="2147483681"/>
              <pc:sldLayoutMk cId="2587881807" sldId="214748372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87881807" sldId="214748372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094044086" sldId="2147483724"/>
          </pc:sldLayoutMkLst>
          <pc:spChg chg="mod">
            <ac:chgData name="GOMEZ, Paula" userId="c93cf399-3ed7-4230-9282-8831e3fe5ae7" providerId="ADAL" clId="{80222DF8-3B00-49FE-A41E-721D64FBD49E}" dt="2023-06-09T07:47:12.701" v="54"/>
            <ac:spMkLst>
              <pc:docMk/>
              <pc:sldMasterMk cId="1832919003" sldId="2147483681"/>
              <pc:sldLayoutMk cId="1094044086" sldId="214748372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094044086" sldId="214748372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831440589" sldId="2147483725"/>
          </pc:sldLayoutMkLst>
          <pc:spChg chg="mod">
            <ac:chgData name="GOMEZ, Paula" userId="c93cf399-3ed7-4230-9282-8831e3fe5ae7" providerId="ADAL" clId="{80222DF8-3B00-49FE-A41E-721D64FBD49E}" dt="2023-06-09T07:47:12.701" v="54"/>
            <ac:spMkLst>
              <pc:docMk/>
              <pc:sldMasterMk cId="1832919003" sldId="2147483681"/>
              <pc:sldLayoutMk cId="3831440589" sldId="214748372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831440589" sldId="214748372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537796914" sldId="2147483726"/>
          </pc:sldLayoutMkLst>
          <pc:spChg chg="mod">
            <ac:chgData name="GOMEZ, Paula" userId="c93cf399-3ed7-4230-9282-8831e3fe5ae7" providerId="ADAL" clId="{80222DF8-3B00-49FE-A41E-721D64FBD49E}" dt="2023-06-09T07:47:12.701" v="54"/>
            <ac:spMkLst>
              <pc:docMk/>
              <pc:sldMasterMk cId="1832919003" sldId="2147483681"/>
              <pc:sldLayoutMk cId="537796914" sldId="214748372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537796914" sldId="214748372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41088197" sldId="2147483727"/>
          </pc:sldLayoutMkLst>
          <pc:spChg chg="mod">
            <ac:chgData name="GOMEZ, Paula" userId="c93cf399-3ed7-4230-9282-8831e3fe5ae7" providerId="ADAL" clId="{80222DF8-3B00-49FE-A41E-721D64FBD49E}" dt="2023-06-09T07:47:12.701" v="54"/>
            <ac:spMkLst>
              <pc:docMk/>
              <pc:sldMasterMk cId="1832919003" sldId="2147483681"/>
              <pc:sldLayoutMk cId="441088197" sldId="214748372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41088197" sldId="214748372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288107316" sldId="2147483728"/>
          </pc:sldLayoutMkLst>
          <pc:spChg chg="mod">
            <ac:chgData name="GOMEZ, Paula" userId="c93cf399-3ed7-4230-9282-8831e3fe5ae7" providerId="ADAL" clId="{80222DF8-3B00-49FE-A41E-721D64FBD49E}" dt="2023-06-09T07:47:12.701" v="54"/>
            <ac:spMkLst>
              <pc:docMk/>
              <pc:sldMasterMk cId="1832919003" sldId="2147483681"/>
              <pc:sldLayoutMk cId="1288107316" sldId="214748372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288107316" sldId="2147483728"/>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1471644" sldId="2147483729"/>
          </pc:sldLayoutMkLst>
          <pc:spChg chg="mod">
            <ac:chgData name="GOMEZ, Paula" userId="c93cf399-3ed7-4230-9282-8831e3fe5ae7" providerId="ADAL" clId="{80222DF8-3B00-49FE-A41E-721D64FBD49E}" dt="2023-06-09T07:47:12.701" v="54"/>
            <ac:spMkLst>
              <pc:docMk/>
              <pc:sldMasterMk cId="1832919003" sldId="2147483681"/>
              <pc:sldLayoutMk cId="21471644" sldId="2147483729"/>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1471644" sldId="2147483729"/>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912558624" sldId="2147483730"/>
          </pc:sldLayoutMkLst>
          <pc:spChg chg="mod">
            <ac:chgData name="GOMEZ, Paula" userId="c93cf399-3ed7-4230-9282-8831e3fe5ae7" providerId="ADAL" clId="{80222DF8-3B00-49FE-A41E-721D64FBD49E}" dt="2023-06-09T07:47:12.701" v="54"/>
            <ac:spMkLst>
              <pc:docMk/>
              <pc:sldMasterMk cId="1832919003" sldId="2147483681"/>
              <pc:sldLayoutMk cId="1912558624" sldId="214748373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912558624" sldId="2147483730"/>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400458649" sldId="2147483731"/>
          </pc:sldLayoutMkLst>
          <pc:spChg chg="mod">
            <ac:chgData name="GOMEZ, Paula" userId="c93cf399-3ed7-4230-9282-8831e3fe5ae7" providerId="ADAL" clId="{80222DF8-3B00-49FE-A41E-721D64FBD49E}" dt="2023-06-09T07:47:12.701" v="54"/>
            <ac:spMkLst>
              <pc:docMk/>
              <pc:sldMasterMk cId="1832919003" sldId="2147483681"/>
              <pc:sldLayoutMk cId="1400458649" sldId="214748373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400458649" sldId="2147483731"/>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897395199" sldId="2147483732"/>
          </pc:sldLayoutMkLst>
          <pc:spChg chg="mod">
            <ac:chgData name="GOMEZ, Paula" userId="c93cf399-3ed7-4230-9282-8831e3fe5ae7" providerId="ADAL" clId="{80222DF8-3B00-49FE-A41E-721D64FBD49E}" dt="2023-06-09T07:47:12.701" v="54"/>
            <ac:spMkLst>
              <pc:docMk/>
              <pc:sldMasterMk cId="1832919003" sldId="2147483681"/>
              <pc:sldLayoutMk cId="897395199" sldId="2147483732"/>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897395199" sldId="2147483732"/>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124733409" sldId="2147483733"/>
          </pc:sldLayoutMkLst>
          <pc:spChg chg="mod">
            <ac:chgData name="GOMEZ, Paula" userId="c93cf399-3ed7-4230-9282-8831e3fe5ae7" providerId="ADAL" clId="{80222DF8-3B00-49FE-A41E-721D64FBD49E}" dt="2023-06-09T07:47:12.701" v="54"/>
            <ac:spMkLst>
              <pc:docMk/>
              <pc:sldMasterMk cId="1832919003" sldId="2147483681"/>
              <pc:sldLayoutMk cId="4124733409" sldId="214748373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24733409" sldId="214748373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548080605" sldId="2147483734"/>
          </pc:sldLayoutMkLst>
          <pc:spChg chg="mod">
            <ac:chgData name="GOMEZ, Paula" userId="c93cf399-3ed7-4230-9282-8831e3fe5ae7" providerId="ADAL" clId="{80222DF8-3B00-49FE-A41E-721D64FBD49E}" dt="2023-06-09T07:47:12.701" v="54"/>
            <ac:spMkLst>
              <pc:docMk/>
              <pc:sldMasterMk cId="1832919003" sldId="2147483681"/>
              <pc:sldLayoutMk cId="1548080605" sldId="214748373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548080605" sldId="214748373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849364463" sldId="2147483735"/>
          </pc:sldLayoutMkLst>
          <pc:spChg chg="mod">
            <ac:chgData name="GOMEZ, Paula" userId="c93cf399-3ed7-4230-9282-8831e3fe5ae7" providerId="ADAL" clId="{80222DF8-3B00-49FE-A41E-721D64FBD49E}" dt="2023-06-09T07:47:12.701" v="54"/>
            <ac:spMkLst>
              <pc:docMk/>
              <pc:sldMasterMk cId="1832919003" sldId="2147483681"/>
              <pc:sldLayoutMk cId="3849364463" sldId="214748373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849364463" sldId="214748373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067769166" sldId="2147483736"/>
          </pc:sldLayoutMkLst>
          <pc:spChg chg="mod">
            <ac:chgData name="GOMEZ, Paula" userId="c93cf399-3ed7-4230-9282-8831e3fe5ae7" providerId="ADAL" clId="{80222DF8-3B00-49FE-A41E-721D64FBD49E}" dt="2023-06-09T07:47:12.701" v="54"/>
            <ac:spMkLst>
              <pc:docMk/>
              <pc:sldMasterMk cId="1832919003" sldId="2147483681"/>
              <pc:sldLayoutMk cId="3067769166" sldId="214748373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067769166" sldId="214748373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978383078" sldId="2147483737"/>
          </pc:sldLayoutMkLst>
          <pc:spChg chg="mod">
            <ac:chgData name="GOMEZ, Paula" userId="c93cf399-3ed7-4230-9282-8831e3fe5ae7" providerId="ADAL" clId="{80222DF8-3B00-49FE-A41E-721D64FBD49E}" dt="2023-06-09T07:47:12.701" v="54"/>
            <ac:spMkLst>
              <pc:docMk/>
              <pc:sldMasterMk cId="1832919003" sldId="2147483681"/>
              <pc:sldLayoutMk cId="3978383078" sldId="214748373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978383078" sldId="214748373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75248432" sldId="2147483738"/>
          </pc:sldLayoutMkLst>
          <pc:spChg chg="mod">
            <ac:chgData name="GOMEZ, Paula" userId="c93cf399-3ed7-4230-9282-8831e3fe5ae7" providerId="ADAL" clId="{80222DF8-3B00-49FE-A41E-721D64FBD49E}" dt="2023-06-09T07:47:12.701" v="54"/>
            <ac:spMkLst>
              <pc:docMk/>
              <pc:sldMasterMk cId="1832919003" sldId="2147483681"/>
              <pc:sldLayoutMk cId="475248432" sldId="214748373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75248432" sldId="2147483738"/>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723048916" sldId="2147483739"/>
          </pc:sldLayoutMkLst>
          <pc:spChg chg="mod">
            <ac:chgData name="GOMEZ, Paula" userId="c93cf399-3ed7-4230-9282-8831e3fe5ae7" providerId="ADAL" clId="{80222DF8-3B00-49FE-A41E-721D64FBD49E}" dt="2023-06-09T07:47:12.701" v="54"/>
            <ac:spMkLst>
              <pc:docMk/>
              <pc:sldMasterMk cId="1832919003" sldId="2147483681"/>
              <pc:sldLayoutMk cId="2723048916" sldId="2147483739"/>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723048916" sldId="2147483739"/>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000401479" sldId="2147483740"/>
          </pc:sldLayoutMkLst>
          <pc:spChg chg="mod">
            <ac:chgData name="GOMEZ, Paula" userId="c93cf399-3ed7-4230-9282-8831e3fe5ae7" providerId="ADAL" clId="{80222DF8-3B00-49FE-A41E-721D64FBD49E}" dt="2023-06-09T07:47:12.701" v="54"/>
            <ac:spMkLst>
              <pc:docMk/>
              <pc:sldMasterMk cId="1832919003" sldId="2147483681"/>
              <pc:sldLayoutMk cId="4000401479" sldId="214748374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00401479" sldId="2147483740"/>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677620991" sldId="2147483741"/>
          </pc:sldLayoutMkLst>
          <pc:spChg chg="mod">
            <ac:chgData name="GOMEZ, Paula" userId="c93cf399-3ed7-4230-9282-8831e3fe5ae7" providerId="ADAL" clId="{80222DF8-3B00-49FE-A41E-721D64FBD49E}" dt="2023-06-09T07:47:12.701" v="54"/>
            <ac:spMkLst>
              <pc:docMk/>
              <pc:sldMasterMk cId="1832919003" sldId="2147483681"/>
              <pc:sldLayoutMk cId="1677620991" sldId="214748374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677620991" sldId="2147483741"/>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210596233" sldId="2147483742"/>
          </pc:sldLayoutMkLst>
          <pc:spChg chg="mod">
            <ac:chgData name="GOMEZ, Paula" userId="c93cf399-3ed7-4230-9282-8831e3fe5ae7" providerId="ADAL" clId="{80222DF8-3B00-49FE-A41E-721D64FBD49E}" dt="2023-06-09T07:47:12.701" v="54"/>
            <ac:spMkLst>
              <pc:docMk/>
              <pc:sldMasterMk cId="1832919003" sldId="2147483681"/>
              <pc:sldLayoutMk cId="3210596233" sldId="2147483742"/>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210596233" sldId="2147483742"/>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925371072" sldId="2147483743"/>
          </pc:sldLayoutMkLst>
          <pc:spChg chg="mod">
            <ac:chgData name="GOMEZ, Paula" userId="c93cf399-3ed7-4230-9282-8831e3fe5ae7" providerId="ADAL" clId="{80222DF8-3B00-49FE-A41E-721D64FBD49E}" dt="2023-06-09T07:47:12.701" v="54"/>
            <ac:spMkLst>
              <pc:docMk/>
              <pc:sldMasterMk cId="1832919003" sldId="2147483681"/>
              <pc:sldLayoutMk cId="3925371072" sldId="214748374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925371072" sldId="214748374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800750379" sldId="2147483744"/>
          </pc:sldLayoutMkLst>
          <pc:spChg chg="mod">
            <ac:chgData name="GOMEZ, Paula" userId="c93cf399-3ed7-4230-9282-8831e3fe5ae7" providerId="ADAL" clId="{80222DF8-3B00-49FE-A41E-721D64FBD49E}" dt="2023-06-09T07:47:12.701" v="54"/>
            <ac:spMkLst>
              <pc:docMk/>
              <pc:sldMasterMk cId="1832919003" sldId="2147483681"/>
              <pc:sldLayoutMk cId="2800750379" sldId="214748374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800750379" sldId="214748374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48368016" sldId="2147483745"/>
          </pc:sldLayoutMkLst>
          <pc:spChg chg="mod">
            <ac:chgData name="GOMEZ, Paula" userId="c93cf399-3ed7-4230-9282-8831e3fe5ae7" providerId="ADAL" clId="{80222DF8-3B00-49FE-A41E-721D64FBD49E}" dt="2023-06-09T07:47:12.701" v="54"/>
            <ac:spMkLst>
              <pc:docMk/>
              <pc:sldMasterMk cId="1832919003" sldId="2147483681"/>
              <pc:sldLayoutMk cId="448368016" sldId="214748374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48368016" sldId="214748374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248879870" sldId="2147483746"/>
          </pc:sldLayoutMkLst>
          <pc:spChg chg="mod">
            <ac:chgData name="GOMEZ, Paula" userId="c93cf399-3ed7-4230-9282-8831e3fe5ae7" providerId="ADAL" clId="{80222DF8-3B00-49FE-A41E-721D64FBD49E}" dt="2023-06-09T07:47:12.701" v="54"/>
            <ac:spMkLst>
              <pc:docMk/>
              <pc:sldMasterMk cId="1832919003" sldId="2147483681"/>
              <pc:sldLayoutMk cId="2248879870" sldId="214748374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248879870" sldId="214748374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83463809" sldId="2147483747"/>
          </pc:sldLayoutMkLst>
          <pc:spChg chg="mod">
            <ac:chgData name="GOMEZ, Paula" userId="c93cf399-3ed7-4230-9282-8831e3fe5ae7" providerId="ADAL" clId="{80222DF8-3B00-49FE-A41E-721D64FBD49E}" dt="2023-06-09T07:47:12.701" v="54"/>
            <ac:spMkLst>
              <pc:docMk/>
              <pc:sldMasterMk cId="1832919003" sldId="2147483681"/>
              <pc:sldLayoutMk cId="83463809" sldId="214748374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83463809" sldId="214748374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893389885" sldId="2147483748"/>
          </pc:sldLayoutMkLst>
          <pc:spChg chg="mod">
            <ac:chgData name="GOMEZ, Paula" userId="c93cf399-3ed7-4230-9282-8831e3fe5ae7" providerId="ADAL" clId="{80222DF8-3B00-49FE-A41E-721D64FBD49E}" dt="2023-06-09T07:47:12.701" v="54"/>
            <ac:spMkLst>
              <pc:docMk/>
              <pc:sldMasterMk cId="1832919003" sldId="2147483681"/>
              <pc:sldLayoutMk cId="1893389885" sldId="214748374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893389885" sldId="2147483748"/>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601495602" sldId="2147483749"/>
          </pc:sldLayoutMkLst>
          <pc:spChg chg="mod">
            <ac:chgData name="GOMEZ, Paula" userId="c93cf399-3ed7-4230-9282-8831e3fe5ae7" providerId="ADAL" clId="{80222DF8-3B00-49FE-A41E-721D64FBD49E}" dt="2023-06-09T07:47:12.701" v="54"/>
            <ac:spMkLst>
              <pc:docMk/>
              <pc:sldMasterMk cId="1832919003" sldId="2147483681"/>
              <pc:sldLayoutMk cId="601495602" sldId="2147483749"/>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601495602" sldId="2147483749"/>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084236353" sldId="2147483750"/>
          </pc:sldLayoutMkLst>
          <pc:spChg chg="mod">
            <ac:chgData name="GOMEZ, Paula" userId="c93cf399-3ed7-4230-9282-8831e3fe5ae7" providerId="ADAL" clId="{80222DF8-3B00-49FE-A41E-721D64FBD49E}" dt="2023-06-09T07:47:12.701" v="54"/>
            <ac:spMkLst>
              <pc:docMk/>
              <pc:sldMasterMk cId="1832919003" sldId="2147483681"/>
              <pc:sldLayoutMk cId="3084236353" sldId="214748375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084236353" sldId="2147483750"/>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986145236" sldId="2147483751"/>
          </pc:sldLayoutMkLst>
          <pc:spChg chg="mod">
            <ac:chgData name="GOMEZ, Paula" userId="c93cf399-3ed7-4230-9282-8831e3fe5ae7" providerId="ADAL" clId="{80222DF8-3B00-49FE-A41E-721D64FBD49E}" dt="2023-06-09T07:47:12.701" v="54"/>
            <ac:spMkLst>
              <pc:docMk/>
              <pc:sldMasterMk cId="1832919003" sldId="2147483681"/>
              <pc:sldLayoutMk cId="3986145236" sldId="2147483751"/>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986145236" sldId="2147483751"/>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256743249" sldId="2147483752"/>
          </pc:sldLayoutMkLst>
          <pc:spChg chg="mod">
            <ac:chgData name="GOMEZ, Paula" userId="c93cf399-3ed7-4230-9282-8831e3fe5ae7" providerId="ADAL" clId="{80222DF8-3B00-49FE-A41E-721D64FBD49E}" dt="2023-06-09T07:47:12.701" v="54"/>
            <ac:spMkLst>
              <pc:docMk/>
              <pc:sldMasterMk cId="1832919003" sldId="2147483681"/>
              <pc:sldLayoutMk cId="256743249" sldId="2147483752"/>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256743249" sldId="2147483752"/>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644591226" sldId="2147483753"/>
          </pc:sldLayoutMkLst>
          <pc:spChg chg="mod">
            <ac:chgData name="GOMEZ, Paula" userId="c93cf399-3ed7-4230-9282-8831e3fe5ae7" providerId="ADAL" clId="{80222DF8-3B00-49FE-A41E-721D64FBD49E}" dt="2023-06-09T07:47:12.701" v="54"/>
            <ac:spMkLst>
              <pc:docMk/>
              <pc:sldMasterMk cId="1832919003" sldId="2147483681"/>
              <pc:sldLayoutMk cId="1644591226" sldId="2147483753"/>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644591226" sldId="2147483753"/>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670166266" sldId="2147483754"/>
          </pc:sldLayoutMkLst>
          <pc:spChg chg="mod">
            <ac:chgData name="GOMEZ, Paula" userId="c93cf399-3ed7-4230-9282-8831e3fe5ae7" providerId="ADAL" clId="{80222DF8-3B00-49FE-A41E-721D64FBD49E}" dt="2023-06-09T07:47:12.701" v="54"/>
            <ac:spMkLst>
              <pc:docMk/>
              <pc:sldMasterMk cId="1832919003" sldId="2147483681"/>
              <pc:sldLayoutMk cId="670166266" sldId="2147483754"/>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670166266" sldId="2147483754"/>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1557443457" sldId="2147483755"/>
          </pc:sldLayoutMkLst>
          <pc:spChg chg="mod">
            <ac:chgData name="GOMEZ, Paula" userId="c93cf399-3ed7-4230-9282-8831e3fe5ae7" providerId="ADAL" clId="{80222DF8-3B00-49FE-A41E-721D64FBD49E}" dt="2023-06-09T07:47:12.701" v="54"/>
            <ac:spMkLst>
              <pc:docMk/>
              <pc:sldMasterMk cId="1832919003" sldId="2147483681"/>
              <pc:sldLayoutMk cId="1557443457" sldId="2147483755"/>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1557443457" sldId="2147483755"/>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039212346" sldId="2147483756"/>
          </pc:sldLayoutMkLst>
          <pc:spChg chg="mod">
            <ac:chgData name="GOMEZ, Paula" userId="c93cf399-3ed7-4230-9282-8831e3fe5ae7" providerId="ADAL" clId="{80222DF8-3B00-49FE-A41E-721D64FBD49E}" dt="2023-06-09T07:47:12.701" v="54"/>
            <ac:spMkLst>
              <pc:docMk/>
              <pc:sldMasterMk cId="1832919003" sldId="2147483681"/>
              <pc:sldLayoutMk cId="4039212346" sldId="2147483756"/>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039212346" sldId="2147483756"/>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442313633" sldId="2147483757"/>
          </pc:sldLayoutMkLst>
          <pc:spChg chg="mod">
            <ac:chgData name="GOMEZ, Paula" userId="c93cf399-3ed7-4230-9282-8831e3fe5ae7" providerId="ADAL" clId="{80222DF8-3B00-49FE-A41E-721D64FBD49E}" dt="2023-06-09T07:47:12.701" v="54"/>
            <ac:spMkLst>
              <pc:docMk/>
              <pc:sldMasterMk cId="1832919003" sldId="2147483681"/>
              <pc:sldLayoutMk cId="442313633" sldId="2147483757"/>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42313633" sldId="2147483757"/>
              <ac:spMk id="12"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431771315" sldId="2147483758"/>
          </pc:sldLayoutMkLst>
          <pc:spChg chg="mod">
            <ac:chgData name="GOMEZ, Paula" userId="c93cf399-3ed7-4230-9282-8831e3fe5ae7" providerId="ADAL" clId="{80222DF8-3B00-49FE-A41E-721D64FBD49E}" dt="2023-06-09T07:47:12.701" v="54"/>
            <ac:spMkLst>
              <pc:docMk/>
              <pc:sldMasterMk cId="1832919003" sldId="2147483681"/>
              <pc:sldLayoutMk cId="3431771315" sldId="2147483758"/>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431771315" sldId="2147483758"/>
              <ac:spMk id="12" creationId="{00000000-0000-0000-0000-000000000000}"/>
            </ac:spMkLst>
          </pc:spChg>
        </pc:sldLayoutChg>
        <pc:sldLayoutChg chg="modSp del">
          <pc:chgData name="GOMEZ, Paula" userId="c93cf399-3ed7-4230-9282-8831e3fe5ae7" providerId="ADAL" clId="{80222DF8-3B00-49FE-A41E-721D64FBD49E}" dt="2023-06-09T08:52:16.014" v="877" actId="2696"/>
          <pc:sldLayoutMkLst>
            <pc:docMk/>
            <pc:sldMasterMk cId="1832919003" sldId="2147483681"/>
            <pc:sldLayoutMk cId="106228202" sldId="2147483759"/>
          </pc:sldLayoutMkLst>
          <pc:spChg chg="mod">
            <ac:chgData name="GOMEZ, Paula" userId="c93cf399-3ed7-4230-9282-8831e3fe5ae7" providerId="ADAL" clId="{80222DF8-3B00-49FE-A41E-721D64FBD49E}" dt="2023-06-09T07:47:12.701" v="54"/>
            <ac:spMkLst>
              <pc:docMk/>
              <pc:sldMasterMk cId="1832919003" sldId="2147483681"/>
              <pc:sldLayoutMk cId="106228202" sldId="2147483759"/>
              <ac:spMk id="5" creationId="{00000000-0000-0000-0000-000000000000}"/>
            </ac:spMkLst>
          </pc:spChg>
        </pc:sldLayoutChg>
        <pc:sldLayoutChg chg="modSp">
          <pc:chgData name="GOMEZ, Paula" userId="c93cf399-3ed7-4230-9282-8831e3fe5ae7" providerId="ADAL" clId="{80222DF8-3B00-49FE-A41E-721D64FBD49E}" dt="2023-06-09T07:47:12.701" v="54"/>
          <pc:sldLayoutMkLst>
            <pc:docMk/>
            <pc:sldMasterMk cId="1832919003" sldId="2147483681"/>
            <pc:sldLayoutMk cId="3606358378" sldId="2147483760"/>
          </pc:sldLayoutMkLst>
          <pc:spChg chg="mod">
            <ac:chgData name="GOMEZ, Paula" userId="c93cf399-3ed7-4230-9282-8831e3fe5ae7" providerId="ADAL" clId="{80222DF8-3B00-49FE-A41E-721D64FBD49E}" dt="2023-06-09T07:47:12.701" v="54"/>
            <ac:spMkLst>
              <pc:docMk/>
              <pc:sldMasterMk cId="1832919003" sldId="2147483681"/>
              <pc:sldLayoutMk cId="3606358378" sldId="2147483760"/>
              <ac:spMk id="8"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3606358378" sldId="2147483760"/>
              <ac:spMk id="12" creationId="{00000000-0000-0000-0000-000000000000}"/>
            </ac:spMkLst>
          </pc:spChg>
        </pc:sldLayoutChg>
        <pc:sldLayoutChg chg="delSp modSp mod modTransition">
          <pc:chgData name="GOMEZ, Paula" userId="c93cf399-3ed7-4230-9282-8831e3fe5ae7" providerId="ADAL" clId="{80222DF8-3B00-49FE-A41E-721D64FBD49E}" dt="2023-06-09T09:23:37.746" v="1070" actId="478"/>
          <pc:sldLayoutMkLst>
            <pc:docMk/>
            <pc:sldMasterMk cId="1832919003" sldId="2147483681"/>
            <pc:sldLayoutMk cId="4117333759" sldId="2147483762"/>
          </pc:sldLayoutMkLst>
          <pc:spChg chg="del mod">
            <ac:chgData name="GOMEZ, Paula" userId="c93cf399-3ed7-4230-9282-8831e3fe5ae7" providerId="ADAL" clId="{80222DF8-3B00-49FE-A41E-721D64FBD49E}" dt="2023-06-09T09:23:37.746" v="1070" actId="478"/>
            <ac:spMkLst>
              <pc:docMk/>
              <pc:sldMasterMk cId="1832919003" sldId="2147483681"/>
              <pc:sldLayoutMk cId="4117333759" sldId="2147483762"/>
              <ac:spMk id="4" creationId="{00000000-0000-0000-0000-000000000000}"/>
            </ac:spMkLst>
          </pc:spChg>
          <pc:spChg chg="del mod">
            <ac:chgData name="GOMEZ, Paula" userId="c93cf399-3ed7-4230-9282-8831e3fe5ae7" providerId="ADAL" clId="{80222DF8-3B00-49FE-A41E-721D64FBD49E}" dt="2023-06-09T09:23:31.590" v="1068" actId="478"/>
            <ac:spMkLst>
              <pc:docMk/>
              <pc:sldMasterMk cId="1832919003" sldId="2147483681"/>
              <pc:sldLayoutMk cId="4117333759" sldId="2147483762"/>
              <ac:spMk id="5" creationId="{00000000-0000-0000-0000-000000000000}"/>
            </ac:spMkLst>
          </pc:spChg>
          <pc:spChg chg="del mod">
            <ac:chgData name="GOMEZ, Paula" userId="c93cf399-3ed7-4230-9282-8831e3fe5ae7" providerId="ADAL" clId="{80222DF8-3B00-49FE-A41E-721D64FBD49E}" dt="2023-06-09T09:23:34.840" v="1069" actId="478"/>
            <ac:spMkLst>
              <pc:docMk/>
              <pc:sldMasterMk cId="1832919003" sldId="2147483681"/>
              <pc:sldLayoutMk cId="4117333759" sldId="2147483762"/>
              <ac:spMk id="6"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17333759" sldId="2147483762"/>
              <ac:spMk id="7" creationId="{00000000-0000-0000-0000-000000000000}"/>
            </ac:spMkLst>
          </pc:spChg>
          <pc:spChg chg="mod">
            <ac:chgData name="GOMEZ, Paula" userId="c93cf399-3ed7-4230-9282-8831e3fe5ae7" providerId="ADAL" clId="{80222DF8-3B00-49FE-A41E-721D64FBD49E}" dt="2023-06-09T07:47:12.701" v="54"/>
            <ac:spMkLst>
              <pc:docMk/>
              <pc:sldMasterMk cId="1832919003" sldId="2147483681"/>
              <pc:sldLayoutMk cId="4117333759" sldId="2147483762"/>
              <ac:spMk id="9" creationId="{00000000-0000-0000-0000-000000000000}"/>
            </ac:spMkLst>
          </pc:spChg>
        </pc:sldLayoutChg>
      </pc:sldMasterChg>
    </pc:docChg>
  </pc:docChgLst>
  <pc:docChgLst>
    <pc:chgData name="EZZINE, Hind" userId="S::ezzineh@who.int::edcab00f-6318-46e5-a4a9-188b01ee222f" providerId="AD" clId="Web-{F927E266-F984-9DE9-07AC-B4B28D9891D3}"/>
    <pc:docChg chg="mod modSld">
      <pc:chgData name="EZZINE, Hind" userId="S::ezzineh@who.int::edcab00f-6318-46e5-a4a9-188b01ee222f" providerId="AD" clId="Web-{F927E266-F984-9DE9-07AC-B4B28D9891D3}" dt="2023-07-12T15:56:42.956" v="79" actId="20577"/>
      <pc:docMkLst>
        <pc:docMk/>
      </pc:docMkLst>
      <pc:sldChg chg="modSp">
        <pc:chgData name="EZZINE, Hind" userId="S::ezzineh@who.int::edcab00f-6318-46e5-a4a9-188b01ee222f" providerId="AD" clId="Web-{F927E266-F984-9DE9-07AC-B4B28D9891D3}" dt="2023-07-12T15:47:10.876" v="15"/>
        <pc:sldMkLst>
          <pc:docMk/>
          <pc:sldMk cId="2856868961" sldId="466"/>
        </pc:sldMkLst>
        <pc:spChg chg="mod">
          <ac:chgData name="EZZINE, Hind" userId="S::ezzineh@who.int::edcab00f-6318-46e5-a4a9-188b01ee222f" providerId="AD" clId="Web-{F927E266-F984-9DE9-07AC-B4B28D9891D3}" dt="2023-07-12T15:46:54.094" v="11"/>
          <ac:spMkLst>
            <pc:docMk/>
            <pc:sldMk cId="2856868961" sldId="466"/>
            <ac:spMk id="3" creationId="{00000000-0000-0000-0000-000000000000}"/>
          </ac:spMkLst>
        </pc:spChg>
        <pc:spChg chg="mod">
          <ac:chgData name="EZZINE, Hind" userId="S::ezzineh@who.int::edcab00f-6318-46e5-a4a9-188b01ee222f" providerId="AD" clId="Web-{F927E266-F984-9DE9-07AC-B4B28D9891D3}" dt="2023-07-12T15:46:42.422" v="10" actId="1076"/>
          <ac:spMkLst>
            <pc:docMk/>
            <pc:sldMk cId="2856868961" sldId="466"/>
            <ac:spMk id="6" creationId="{00000000-0000-0000-0000-000000000000}"/>
          </ac:spMkLst>
        </pc:spChg>
        <pc:spChg chg="mod">
          <ac:chgData name="EZZINE, Hind" userId="S::ezzineh@who.int::edcab00f-6318-46e5-a4a9-188b01ee222f" providerId="AD" clId="Web-{F927E266-F984-9DE9-07AC-B4B28D9891D3}" dt="2023-07-12T15:46:32.734" v="9" actId="14100"/>
          <ac:spMkLst>
            <pc:docMk/>
            <pc:sldMk cId="2856868961" sldId="466"/>
            <ac:spMk id="19" creationId="{00000000-0000-0000-0000-000000000000}"/>
          </ac:spMkLst>
        </pc:spChg>
        <pc:spChg chg="mod">
          <ac:chgData name="EZZINE, Hind" userId="S::ezzineh@who.int::edcab00f-6318-46e5-a4a9-188b01ee222f" providerId="AD" clId="Web-{F927E266-F984-9DE9-07AC-B4B28D9891D3}" dt="2023-07-12T15:47:00.579" v="12"/>
          <ac:spMkLst>
            <pc:docMk/>
            <pc:sldMk cId="2856868961" sldId="466"/>
            <ac:spMk id="50" creationId="{00000000-0000-0000-0000-000000000000}"/>
          </ac:spMkLst>
        </pc:spChg>
        <pc:spChg chg="mod">
          <ac:chgData name="EZZINE, Hind" userId="S::ezzineh@who.int::edcab00f-6318-46e5-a4a9-188b01ee222f" providerId="AD" clId="Web-{F927E266-F984-9DE9-07AC-B4B28D9891D3}" dt="2023-07-12T15:47:00.610" v="13"/>
          <ac:spMkLst>
            <pc:docMk/>
            <pc:sldMk cId="2856868961" sldId="466"/>
            <ac:spMk id="51" creationId="{00000000-0000-0000-0000-000000000000}"/>
          </ac:spMkLst>
        </pc:spChg>
        <pc:spChg chg="mod">
          <ac:chgData name="EZZINE, Hind" userId="S::ezzineh@who.int::edcab00f-6318-46e5-a4a9-188b01ee222f" providerId="AD" clId="Web-{F927E266-F984-9DE9-07AC-B4B28D9891D3}" dt="2023-07-12T15:47:10.860" v="14"/>
          <ac:spMkLst>
            <pc:docMk/>
            <pc:sldMk cId="2856868961" sldId="466"/>
            <ac:spMk id="53" creationId="{00000000-0000-0000-0000-000000000000}"/>
          </ac:spMkLst>
        </pc:spChg>
        <pc:spChg chg="mod">
          <ac:chgData name="EZZINE, Hind" userId="S::ezzineh@who.int::edcab00f-6318-46e5-a4a9-188b01ee222f" providerId="AD" clId="Web-{F927E266-F984-9DE9-07AC-B4B28D9891D3}" dt="2023-07-12T15:47:10.876" v="15"/>
          <ac:spMkLst>
            <pc:docMk/>
            <pc:sldMk cId="2856868961" sldId="466"/>
            <ac:spMk id="54" creationId="{00000000-0000-0000-0000-000000000000}"/>
          </ac:spMkLst>
        </pc:spChg>
      </pc:sldChg>
      <pc:sldChg chg="modSp">
        <pc:chgData name="EZZINE, Hind" userId="S::ezzineh@who.int::edcab00f-6318-46e5-a4a9-188b01ee222f" providerId="AD" clId="Web-{F927E266-F984-9DE9-07AC-B4B28D9891D3}" dt="2023-07-12T15:56:42.956" v="79" actId="20577"/>
        <pc:sldMkLst>
          <pc:docMk/>
          <pc:sldMk cId="809863063" sldId="554"/>
        </pc:sldMkLst>
        <pc:spChg chg="mod">
          <ac:chgData name="EZZINE, Hind" userId="S::ezzineh@who.int::edcab00f-6318-46e5-a4a9-188b01ee222f" providerId="AD" clId="Web-{F927E266-F984-9DE9-07AC-B4B28D9891D3}" dt="2023-07-12T15:56:42.956" v="79" actId="20577"/>
          <ac:spMkLst>
            <pc:docMk/>
            <pc:sldMk cId="809863063" sldId="554"/>
            <ac:spMk id="3" creationId="{00000000-0000-0000-0000-000000000000}"/>
          </ac:spMkLst>
        </pc:spChg>
      </pc:sldChg>
      <pc:sldChg chg="addSp delSp modSp addCm">
        <pc:chgData name="EZZINE, Hind" userId="S::ezzineh@who.int::edcab00f-6318-46e5-a4a9-188b01ee222f" providerId="AD" clId="Web-{F927E266-F984-9DE9-07AC-B4B28D9891D3}" dt="2023-07-12T15:55:46.954" v="75"/>
        <pc:sldMkLst>
          <pc:docMk/>
          <pc:sldMk cId="424753340" sldId="555"/>
        </pc:sldMkLst>
        <pc:spChg chg="add mod">
          <ac:chgData name="EZZINE, Hind" userId="S::ezzineh@who.int::edcab00f-6318-46e5-a4a9-188b01ee222f" providerId="AD" clId="Web-{F927E266-F984-9DE9-07AC-B4B28D9891D3}" dt="2023-07-12T15:55:02.828" v="73" actId="20577"/>
          <ac:spMkLst>
            <pc:docMk/>
            <pc:sldMk cId="424753340" sldId="555"/>
            <ac:spMk id="12" creationId="{76CFD323-D218-4F01-BED6-A61CDFB9081B}"/>
          </ac:spMkLst>
        </pc:spChg>
        <pc:spChg chg="add mod">
          <ac:chgData name="EZZINE, Hind" userId="S::ezzineh@who.int::edcab00f-6318-46e5-a4a9-188b01ee222f" providerId="AD" clId="Web-{F927E266-F984-9DE9-07AC-B4B28D9891D3}" dt="2023-07-12T15:54:39.968" v="57" actId="1076"/>
          <ac:spMkLst>
            <pc:docMk/>
            <pc:sldMk cId="424753340" sldId="555"/>
            <ac:spMk id="14" creationId="{39BB0D5F-8308-E5A5-33B5-89B4ED6C6647}"/>
          </ac:spMkLst>
        </pc:spChg>
        <pc:grpChg chg="add del">
          <ac:chgData name="EZZINE, Hind" userId="S::ezzineh@who.int::edcab00f-6318-46e5-a4a9-188b01ee222f" providerId="AD" clId="Web-{F927E266-F984-9DE9-07AC-B4B28D9891D3}" dt="2023-07-12T15:53:21.653" v="38"/>
          <ac:grpSpMkLst>
            <pc:docMk/>
            <pc:sldMk cId="424753340" sldId="555"/>
            <ac:grpSpMk id="9" creationId="{8BC35DA8-61E1-4B85-9EB3-89112121002D}"/>
          </ac:grpSpMkLst>
        </pc:grpChg>
        <pc:picChg chg="add del mod">
          <ac:chgData name="EZZINE, Hind" userId="S::ezzineh@who.int::edcab00f-6318-46e5-a4a9-188b01ee222f" providerId="AD" clId="Web-{F927E266-F984-9DE9-07AC-B4B28D9891D3}" dt="2023-07-12T15:53:38.372" v="43" actId="1076"/>
          <ac:picMkLst>
            <pc:docMk/>
            <pc:sldMk cId="424753340" sldId="555"/>
            <ac:picMk id="3" creationId="{4E552EA9-CCF3-9CED-9108-D1C52A00F336}"/>
          </ac:picMkLst>
        </pc:picChg>
        <pc:picChg chg="add del mod">
          <ac:chgData name="EZZINE, Hind" userId="S::ezzineh@who.int::edcab00f-6318-46e5-a4a9-188b01ee222f" providerId="AD" clId="Web-{F927E266-F984-9DE9-07AC-B4B28D9891D3}" dt="2023-07-12T15:54:11.357" v="49"/>
          <ac:picMkLst>
            <pc:docMk/>
            <pc:sldMk cId="424753340" sldId="555"/>
            <ac:picMk id="13" creationId="{46CBB8C6-CFEC-F97E-BF51-79D90EF61932}"/>
          </ac:picMkLst>
        </pc:pic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F927E266-F984-9DE9-07AC-B4B28D9891D3}" dt="2023-07-12T15:55:46.954" v="75"/>
              <pc2:cmMkLst xmlns:pc2="http://schemas.microsoft.com/office/powerpoint/2019/9/main/command">
                <pc:docMk/>
                <pc:sldMk cId="424753340" sldId="555"/>
                <pc2:cmMk id="{FC76F988-F1B3-428E-B6A9-CB88B346BB0B}"/>
              </pc2:cmMkLst>
            </pc226:cmChg>
          </p:ext>
        </pc:extLst>
      </pc:sldChg>
      <pc:sldChg chg="addSp delSp modSp addCm">
        <pc:chgData name="EZZINE, Hind" userId="S::ezzineh@who.int::edcab00f-6318-46e5-a4a9-188b01ee222f" providerId="AD" clId="Web-{F927E266-F984-9DE9-07AC-B4B28D9891D3}" dt="2023-07-12T15:56:01.033" v="76"/>
        <pc:sldMkLst>
          <pc:docMk/>
          <pc:sldMk cId="3974081875" sldId="556"/>
        </pc:sldMkLst>
        <pc:grpChg chg="del">
          <ac:chgData name="EZZINE, Hind" userId="S::ezzineh@who.int::edcab00f-6318-46e5-a4a9-188b01ee222f" providerId="AD" clId="Web-{F927E266-F984-9DE9-07AC-B4B28D9891D3}" dt="2023-07-12T15:51:51.744" v="24"/>
          <ac:grpSpMkLst>
            <pc:docMk/>
            <pc:sldMk cId="3974081875" sldId="556"/>
            <ac:grpSpMk id="6" creationId="{3078DD69-94C6-4506-9BB0-968835B94956}"/>
          </ac:grpSpMkLst>
        </pc:grpChg>
        <pc:picChg chg="add mod">
          <ac:chgData name="EZZINE, Hind" userId="S::ezzineh@who.int::edcab00f-6318-46e5-a4a9-188b01ee222f" providerId="AD" clId="Web-{F927E266-F984-9DE9-07AC-B4B28D9891D3}" dt="2023-07-12T15:52:00.041" v="27" actId="1076"/>
          <ac:picMkLst>
            <pc:docMk/>
            <pc:sldMk cId="3974081875" sldId="556"/>
            <ac:picMk id="3" creationId="{C528D1F8-B564-3D49-7A00-CA8605EA6E1D}"/>
          </ac:picMkLst>
        </pc:picChg>
        <pc:picChg chg="add del">
          <ac:chgData name="EZZINE, Hind" userId="S::ezzineh@who.int::edcab00f-6318-46e5-a4a9-188b01ee222f" providerId="AD" clId="Web-{F927E266-F984-9DE9-07AC-B4B28D9891D3}" dt="2023-07-12T15:51:00.320" v="17"/>
          <ac:picMkLst>
            <pc:docMk/>
            <pc:sldMk cId="3974081875" sldId="556"/>
            <ac:picMk id="5" creationId="{4F56F3BB-F102-4617-8E2C-1455325C9DA2}"/>
          </ac:picMkLst>
        </pc:pic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F927E266-F984-9DE9-07AC-B4B28D9891D3}" dt="2023-07-12T15:56:01.033" v="76"/>
              <pc2:cmMkLst xmlns:pc2="http://schemas.microsoft.com/office/powerpoint/2019/9/main/command">
                <pc:docMk/>
                <pc:sldMk cId="3974081875" sldId="556"/>
                <pc2:cmMk id="{46464D23-3C80-4B84-B9D1-2A039A474D20}"/>
              </pc2:cmMkLst>
            </pc226:cmChg>
          </p:ext>
        </pc:extLst>
      </pc:sldChg>
      <pc:sldChg chg="modSp">
        <pc:chgData name="EZZINE, Hind" userId="S::ezzineh@who.int::edcab00f-6318-46e5-a4a9-188b01ee222f" providerId="AD" clId="Web-{F927E266-F984-9DE9-07AC-B4B28D9891D3}" dt="2023-07-12T15:44:38.574" v="8" actId="20577"/>
        <pc:sldMkLst>
          <pc:docMk/>
          <pc:sldMk cId="1071453559" sldId="557"/>
        </pc:sldMkLst>
        <pc:spChg chg="mod">
          <ac:chgData name="EZZINE, Hind" userId="S::ezzineh@who.int::edcab00f-6318-46e5-a4a9-188b01ee222f" providerId="AD" clId="Web-{F927E266-F984-9DE9-07AC-B4B28D9891D3}" dt="2023-07-12T15:44:38.574" v="8" actId="20577"/>
          <ac:spMkLst>
            <pc:docMk/>
            <pc:sldMk cId="1071453559" sldId="557"/>
            <ac:spMk id="271" creationId="{00000000-0000-0000-0000-000000000000}"/>
          </ac:spMkLst>
        </pc:spChg>
      </pc:sldChg>
    </pc:docChg>
  </pc:docChgLst>
  <pc:docChgLst>
    <pc:chgData name="GOMEZ, Paula" userId="S::gomezp@who.int::c93cf399-3ed7-4230-9282-8831e3fe5ae7" providerId="AD" clId="Web-{B122D292-6FD9-CE62-65B8-D686611E4777}"/>
    <pc:docChg chg="modSld">
      <pc:chgData name="GOMEZ, Paula" userId="S::gomezp@who.int::c93cf399-3ed7-4230-9282-8831e3fe5ae7" providerId="AD" clId="Web-{B122D292-6FD9-CE62-65B8-D686611E4777}" dt="2023-07-13T09:48:17.973" v="2"/>
      <pc:docMkLst>
        <pc:docMk/>
      </pc:docMkLst>
      <pc:sldChg chg="delCm">
        <pc:chgData name="GOMEZ, Paula" userId="S::gomezp@who.int::c93cf399-3ed7-4230-9282-8831e3fe5ae7" providerId="AD" clId="Web-{B122D292-6FD9-CE62-65B8-D686611E4777}" dt="2023-07-13T09:48:17.973" v="2"/>
        <pc:sldMkLst>
          <pc:docMk/>
          <pc:sldMk cId="424753340" sldId="555"/>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B122D292-6FD9-CE62-65B8-D686611E4777}" dt="2023-07-13T09:48:17.973" v="2"/>
              <pc2:cmMkLst xmlns:pc2="http://schemas.microsoft.com/office/powerpoint/2019/9/main/command">
                <pc:docMk/>
                <pc:sldMk cId="424753340" sldId="555"/>
                <pc2:cmMk id="{FC76F988-F1B3-428E-B6A9-CB88B346BB0B}"/>
              </pc2:cmMkLst>
            </pc226:cmChg>
          </p:ext>
        </pc:extLst>
      </pc:sldChg>
      <pc:sldChg chg="delCm">
        <pc:chgData name="GOMEZ, Paula" userId="S::gomezp@who.int::c93cf399-3ed7-4230-9282-8831e3fe5ae7" providerId="AD" clId="Web-{B122D292-6FD9-CE62-65B8-D686611E4777}" dt="2023-07-13T09:48:11.754" v="1"/>
        <pc:sldMkLst>
          <pc:docMk/>
          <pc:sldMk cId="3974081875" sldId="556"/>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B122D292-6FD9-CE62-65B8-D686611E4777}" dt="2023-07-13T09:48:11.754" v="1"/>
              <pc2:cmMkLst xmlns:pc2="http://schemas.microsoft.com/office/powerpoint/2019/9/main/command">
                <pc:docMk/>
                <pc:sldMk cId="3974081875" sldId="556"/>
                <pc2:cmMk id="{46464D23-3C80-4B84-B9D1-2A039A474D20}"/>
              </pc2:cmMkLst>
            </pc226:cmChg>
          </p:ext>
        </pc:extLst>
      </pc:sldChg>
      <pc:sldChg chg="modSp">
        <pc:chgData name="GOMEZ, Paula" userId="S::gomezp@who.int::c93cf399-3ed7-4230-9282-8831e3fe5ae7" providerId="AD" clId="Web-{B122D292-6FD9-CE62-65B8-D686611E4777}" dt="2023-07-13T09:47:19.703" v="0" actId="20577"/>
        <pc:sldMkLst>
          <pc:docMk/>
          <pc:sldMk cId="1071453559" sldId="557"/>
        </pc:sldMkLst>
        <pc:spChg chg="mod">
          <ac:chgData name="GOMEZ, Paula" userId="S::gomezp@who.int::c93cf399-3ed7-4230-9282-8831e3fe5ae7" providerId="AD" clId="Web-{B122D292-6FD9-CE62-65B8-D686611E4777}" dt="2023-07-13T09:47:19.703" v="0" actId="20577"/>
          <ac:spMkLst>
            <pc:docMk/>
            <pc:sldMk cId="1071453559" sldId="557"/>
            <ac:spMk id="271" creationId="{00000000-0000-0000-0000-000000000000}"/>
          </ac:spMkLst>
        </pc:spChg>
      </pc:sldChg>
    </pc:docChg>
  </pc:docChgLst>
  <pc:docChgLst>
    <pc:chgData name="EZZINE, Hind" userId="S::ezzineh@who.int::edcab00f-6318-46e5-a4a9-188b01ee222f" providerId="AD" clId="Web-{E604BA9B-D379-0C35-1932-6873DD051C40}"/>
    <pc:docChg chg="addSld delSld modSld sldOrd addMainMaster modMainMaster">
      <pc:chgData name="EZZINE, Hind" userId="S::ezzineh@who.int::edcab00f-6318-46e5-a4a9-188b01ee222f" providerId="AD" clId="Web-{E604BA9B-D379-0C35-1932-6873DD051C40}" dt="2023-06-11T06:50:18.603" v="671" actId="20577"/>
      <pc:docMkLst>
        <pc:docMk/>
      </pc:docMkLst>
      <pc:sldChg chg="addSp delSp modSp">
        <pc:chgData name="EZZINE, Hind" userId="S::ezzineh@who.int::edcab00f-6318-46e5-a4a9-188b01ee222f" providerId="AD" clId="Web-{E604BA9B-D379-0C35-1932-6873DD051C40}" dt="2023-06-10T15:57:47.745" v="19"/>
        <pc:sldMkLst>
          <pc:docMk/>
          <pc:sldMk cId="633283712" sldId="256"/>
        </pc:sldMkLst>
        <pc:spChg chg="mod">
          <ac:chgData name="EZZINE, Hind" userId="S::ezzineh@who.int::edcab00f-6318-46e5-a4a9-188b01ee222f" providerId="AD" clId="Web-{E604BA9B-D379-0C35-1932-6873DD051C40}" dt="2023-06-10T15:57:45.291" v="18" actId="20577"/>
          <ac:spMkLst>
            <pc:docMk/>
            <pc:sldMk cId="633283712" sldId="256"/>
            <ac:spMk id="3" creationId="{00000000-0000-0000-0000-000000000000}"/>
          </ac:spMkLst>
        </pc:spChg>
        <pc:spChg chg="add del mod">
          <ac:chgData name="EZZINE, Hind" userId="S::ezzineh@who.int::edcab00f-6318-46e5-a4a9-188b01ee222f" providerId="AD" clId="Web-{E604BA9B-D379-0C35-1932-6873DD051C40}" dt="2023-06-10T15:57:47.745" v="19"/>
          <ac:spMkLst>
            <pc:docMk/>
            <pc:sldMk cId="633283712" sldId="256"/>
            <ac:spMk id="6" creationId="{14C54AB8-2F5B-4A90-8E37-CE8022F9EC54}"/>
          </ac:spMkLst>
        </pc:spChg>
        <pc:picChg chg="add del mod">
          <ac:chgData name="EZZINE, Hind" userId="S::ezzineh@who.int::edcab00f-6318-46e5-a4a9-188b01ee222f" providerId="AD" clId="Web-{E604BA9B-D379-0C35-1932-6873DD051C40}" dt="2023-06-10T15:56:54.538" v="3"/>
          <ac:picMkLst>
            <pc:docMk/>
            <pc:sldMk cId="633283712" sldId="256"/>
            <ac:picMk id="4" creationId="{7C1E96C0-F984-9756-F106-35C8C4A4E62E}"/>
          </ac:picMkLst>
        </pc:picChg>
      </pc:sldChg>
      <pc:sldChg chg="addSp delSp modSp">
        <pc:chgData name="EZZINE, Hind" userId="S::ezzineh@who.int::edcab00f-6318-46e5-a4a9-188b01ee222f" providerId="AD" clId="Web-{E604BA9B-D379-0C35-1932-6873DD051C40}" dt="2023-06-10T16:08:05.469" v="67" actId="20577"/>
        <pc:sldMkLst>
          <pc:docMk/>
          <pc:sldMk cId="54071336" sldId="257"/>
        </pc:sldMkLst>
        <pc:spChg chg="add del mod">
          <ac:chgData name="EZZINE, Hind" userId="S::ezzineh@who.int::edcab00f-6318-46e5-a4a9-188b01ee222f" providerId="AD" clId="Web-{E604BA9B-D379-0C35-1932-6873DD051C40}" dt="2023-06-10T16:04:40.785" v="63"/>
          <ac:spMkLst>
            <pc:docMk/>
            <pc:sldMk cId="54071336" sldId="257"/>
            <ac:spMk id="2" creationId="{EE294A39-527C-B1A9-389A-D00582665B4A}"/>
          </ac:spMkLst>
        </pc:spChg>
        <pc:spChg chg="mod">
          <ac:chgData name="EZZINE, Hind" userId="S::ezzineh@who.int::edcab00f-6318-46e5-a4a9-188b01ee222f" providerId="AD" clId="Web-{E604BA9B-D379-0C35-1932-6873DD051C40}" dt="2023-06-10T16:08:05.469" v="67" actId="20577"/>
          <ac:spMkLst>
            <pc:docMk/>
            <pc:sldMk cId="54071336" sldId="257"/>
            <ac:spMk id="3" creationId="{00000000-0000-0000-0000-000000000000}"/>
          </ac:spMkLst>
        </pc:spChg>
      </pc:sldChg>
      <pc:sldChg chg="modSp">
        <pc:chgData name="EZZINE, Hind" userId="S::ezzineh@who.int::edcab00f-6318-46e5-a4a9-188b01ee222f" providerId="AD" clId="Web-{E604BA9B-D379-0C35-1932-6873DD051C40}" dt="2023-06-10T16:03:08.686" v="47" actId="20577"/>
        <pc:sldMkLst>
          <pc:docMk/>
          <pc:sldMk cId="570606954" sldId="259"/>
        </pc:sldMkLst>
        <pc:spChg chg="mod">
          <ac:chgData name="EZZINE, Hind" userId="S::ezzineh@who.int::edcab00f-6318-46e5-a4a9-188b01ee222f" providerId="AD" clId="Web-{E604BA9B-D379-0C35-1932-6873DD051C40}" dt="2023-06-10T16:03:08.686" v="47" actId="20577"/>
          <ac:spMkLst>
            <pc:docMk/>
            <pc:sldMk cId="570606954" sldId="259"/>
            <ac:spMk id="3" creationId="{00000000-0000-0000-0000-000000000000}"/>
          </ac:spMkLst>
        </pc:spChg>
      </pc:sldChg>
      <pc:sldChg chg="addSp delSp modSp">
        <pc:chgData name="EZZINE, Hind" userId="S::ezzineh@who.int::edcab00f-6318-46e5-a4a9-188b01ee222f" providerId="AD" clId="Web-{E604BA9B-D379-0C35-1932-6873DD051C40}" dt="2023-06-10T16:27:24.883" v="239" actId="1076"/>
        <pc:sldMkLst>
          <pc:docMk/>
          <pc:sldMk cId="4071173974" sldId="262"/>
        </pc:sldMkLst>
        <pc:spChg chg="add del mod">
          <ac:chgData name="EZZINE, Hind" userId="S::ezzineh@who.int::edcab00f-6318-46e5-a4a9-188b01ee222f" providerId="AD" clId="Web-{E604BA9B-D379-0C35-1932-6873DD051C40}" dt="2023-06-10T16:25:27.266" v="226"/>
          <ac:spMkLst>
            <pc:docMk/>
            <pc:sldMk cId="4071173974" sldId="262"/>
            <ac:spMk id="3" creationId="{A3622467-2157-CAB3-2F3E-BF6DD190CC37}"/>
          </ac:spMkLst>
        </pc:spChg>
        <pc:spChg chg="del">
          <ac:chgData name="EZZINE, Hind" userId="S::ezzineh@who.int::edcab00f-6318-46e5-a4a9-188b01ee222f" providerId="AD" clId="Web-{E604BA9B-D379-0C35-1932-6873DD051C40}" dt="2023-06-10T16:25:23.610" v="225"/>
          <ac:spMkLst>
            <pc:docMk/>
            <pc:sldMk cId="4071173974" sldId="262"/>
            <ac:spMk id="4" creationId="{00000000-0000-0000-0000-000000000000}"/>
          </ac:spMkLst>
        </pc:spChg>
        <pc:spChg chg="add">
          <ac:chgData name="EZZINE, Hind" userId="S::ezzineh@who.int::edcab00f-6318-46e5-a4a9-188b01ee222f" providerId="AD" clId="Web-{E604BA9B-D379-0C35-1932-6873DD051C40}" dt="2023-06-10T16:25:40.704" v="228"/>
          <ac:spMkLst>
            <pc:docMk/>
            <pc:sldMk cId="4071173974" sldId="262"/>
            <ac:spMk id="6" creationId="{CCB47DE5-AD6B-8D96-FAFC-0C8431A5ACD0}"/>
          </ac:spMkLst>
        </pc:spChg>
        <pc:spChg chg="mod">
          <ac:chgData name="EZZINE, Hind" userId="S::ezzineh@who.int::edcab00f-6318-46e5-a4a9-188b01ee222f" providerId="AD" clId="Web-{E604BA9B-D379-0C35-1932-6873DD051C40}" dt="2023-06-10T16:27:24.883" v="239" actId="1076"/>
          <ac:spMkLst>
            <pc:docMk/>
            <pc:sldMk cId="4071173974" sldId="262"/>
            <ac:spMk id="7" creationId="{00000000-0000-0000-0000-000000000000}"/>
          </ac:spMkLst>
        </pc:spChg>
        <pc:spChg chg="mod">
          <ac:chgData name="EZZINE, Hind" userId="S::ezzineh@who.int::edcab00f-6318-46e5-a4a9-188b01ee222f" providerId="AD" clId="Web-{E604BA9B-D379-0C35-1932-6873DD051C40}" dt="2023-06-10T16:27:09.491" v="236" actId="14100"/>
          <ac:spMkLst>
            <pc:docMk/>
            <pc:sldMk cId="4071173974" sldId="262"/>
            <ac:spMk id="9" creationId="{00000000-0000-0000-0000-000000000000}"/>
          </ac:spMkLst>
        </pc:spChg>
        <pc:spChg chg="mod">
          <ac:chgData name="EZZINE, Hind" userId="S::ezzineh@who.int::edcab00f-6318-46e5-a4a9-188b01ee222f" providerId="AD" clId="Web-{E604BA9B-D379-0C35-1932-6873DD051C40}" dt="2023-06-10T16:26:30.832" v="233" actId="20577"/>
          <ac:spMkLst>
            <pc:docMk/>
            <pc:sldMk cId="4071173974" sldId="262"/>
            <ac:spMk id="40" creationId="{00000000-0000-0000-0000-000000000000}"/>
          </ac:spMkLst>
        </pc:spChg>
        <pc:spChg chg="del">
          <ac:chgData name="EZZINE, Hind" userId="S::ezzineh@who.int::edcab00f-6318-46e5-a4a9-188b01ee222f" providerId="AD" clId="Web-{E604BA9B-D379-0C35-1932-6873DD051C40}" dt="2023-06-10T16:25:29.876" v="227"/>
          <ac:spMkLst>
            <pc:docMk/>
            <pc:sldMk cId="4071173974" sldId="262"/>
            <ac:spMk id="44" creationId="{00000000-0000-0000-0000-000000000000}"/>
          </ac:spMkLst>
        </pc:spChg>
      </pc:sldChg>
      <pc:sldChg chg="modSp">
        <pc:chgData name="EZZINE, Hind" userId="S::ezzineh@who.int::edcab00f-6318-46e5-a4a9-188b01ee222f" providerId="AD" clId="Web-{E604BA9B-D379-0C35-1932-6873DD051C40}" dt="2023-06-10T18:17:49.690" v="280" actId="1076"/>
        <pc:sldMkLst>
          <pc:docMk/>
          <pc:sldMk cId="1416642709" sldId="263"/>
        </pc:sldMkLst>
        <pc:spChg chg="mod">
          <ac:chgData name="EZZINE, Hind" userId="S::ezzineh@who.int::edcab00f-6318-46e5-a4a9-188b01ee222f" providerId="AD" clId="Web-{E604BA9B-D379-0C35-1932-6873DD051C40}" dt="2023-06-10T18:17:49.690" v="280" actId="1076"/>
          <ac:spMkLst>
            <pc:docMk/>
            <pc:sldMk cId="1416642709" sldId="263"/>
            <ac:spMk id="10" creationId="{00000000-0000-0000-0000-000000000000}"/>
          </ac:spMkLst>
        </pc:spChg>
        <pc:spChg chg="mod">
          <ac:chgData name="EZZINE, Hind" userId="S::ezzineh@who.int::edcab00f-6318-46e5-a4a9-188b01ee222f" providerId="AD" clId="Web-{E604BA9B-D379-0C35-1932-6873DD051C40}" dt="2023-06-10T18:17:24.190" v="273" actId="1076"/>
          <ac:spMkLst>
            <pc:docMk/>
            <pc:sldMk cId="1416642709" sldId="263"/>
            <ac:spMk id="16" creationId="{00000000-0000-0000-0000-000000000000}"/>
          </ac:spMkLst>
        </pc:spChg>
        <pc:spChg chg="mod">
          <ac:chgData name="EZZINE, Hind" userId="S::ezzineh@who.int::edcab00f-6318-46e5-a4a9-188b01ee222f" providerId="AD" clId="Web-{E604BA9B-D379-0C35-1932-6873DD051C40}" dt="2023-06-10T18:17:27.237" v="274" actId="14100"/>
          <ac:spMkLst>
            <pc:docMk/>
            <pc:sldMk cId="1416642709" sldId="263"/>
            <ac:spMk id="45" creationId="{00000000-0000-0000-0000-000000000000}"/>
          </ac:spMkLst>
        </pc:spChg>
        <pc:spChg chg="mod">
          <ac:chgData name="EZZINE, Hind" userId="S::ezzineh@who.int::edcab00f-6318-46e5-a4a9-188b01ee222f" providerId="AD" clId="Web-{E604BA9B-D379-0C35-1932-6873DD051C40}" dt="2023-06-10T18:17:24.174" v="272" actId="1076"/>
          <ac:spMkLst>
            <pc:docMk/>
            <pc:sldMk cId="1416642709" sldId="263"/>
            <ac:spMk id="48" creationId="{00000000-0000-0000-0000-000000000000}"/>
          </ac:spMkLst>
        </pc:spChg>
        <pc:spChg chg="mod">
          <ac:chgData name="EZZINE, Hind" userId="S::ezzineh@who.int::edcab00f-6318-46e5-a4a9-188b01ee222f" providerId="AD" clId="Web-{E604BA9B-D379-0C35-1932-6873DD051C40}" dt="2023-06-10T18:16:18.938" v="257" actId="1076"/>
          <ac:spMkLst>
            <pc:docMk/>
            <pc:sldMk cId="1416642709" sldId="263"/>
            <ac:spMk id="50" creationId="{00000000-0000-0000-0000-000000000000}"/>
          </ac:spMkLst>
        </pc:spChg>
        <pc:picChg chg="mod">
          <ac:chgData name="EZZINE, Hind" userId="S::ezzineh@who.int::edcab00f-6318-46e5-a4a9-188b01ee222f" providerId="AD" clId="Web-{E604BA9B-D379-0C35-1932-6873DD051C40}" dt="2023-06-10T18:17:24.159" v="270" actId="1076"/>
          <ac:picMkLst>
            <pc:docMk/>
            <pc:sldMk cId="1416642709" sldId="263"/>
            <ac:picMk id="46" creationId="{00000000-0000-0000-0000-000000000000}"/>
          </ac:picMkLst>
        </pc:picChg>
        <pc:picChg chg="mod">
          <ac:chgData name="EZZINE, Hind" userId="S::ezzineh@who.int::edcab00f-6318-46e5-a4a9-188b01ee222f" providerId="AD" clId="Web-{E604BA9B-D379-0C35-1932-6873DD051C40}" dt="2023-06-10T18:17:24.174" v="271" actId="1076"/>
          <ac:picMkLst>
            <pc:docMk/>
            <pc:sldMk cId="1416642709" sldId="263"/>
            <ac:picMk id="47" creationId="{00000000-0000-0000-0000-000000000000}"/>
          </ac:picMkLst>
        </pc:picChg>
      </pc:sldChg>
      <pc:sldChg chg="modSp">
        <pc:chgData name="EZZINE, Hind" userId="S::ezzineh@who.int::edcab00f-6318-46e5-a4a9-188b01ee222f" providerId="AD" clId="Web-{E604BA9B-D379-0C35-1932-6873DD051C40}" dt="2023-06-10T18:19:15.896" v="281" actId="20577"/>
        <pc:sldMkLst>
          <pc:docMk/>
          <pc:sldMk cId="392712372" sldId="268"/>
        </pc:sldMkLst>
        <pc:spChg chg="mod">
          <ac:chgData name="EZZINE, Hind" userId="S::ezzineh@who.int::edcab00f-6318-46e5-a4a9-188b01ee222f" providerId="AD" clId="Web-{E604BA9B-D379-0C35-1932-6873DD051C40}" dt="2023-06-10T18:19:15.896" v="281" actId="20577"/>
          <ac:spMkLst>
            <pc:docMk/>
            <pc:sldMk cId="392712372" sldId="268"/>
            <ac:spMk id="31" creationId="{00000000-0000-0000-0000-000000000000}"/>
          </ac:spMkLst>
        </pc:spChg>
      </pc:sldChg>
      <pc:sldChg chg="del">
        <pc:chgData name="EZZINE, Hind" userId="S::ezzineh@who.int::edcab00f-6318-46e5-a4a9-188b01ee222f" providerId="AD" clId="Web-{E604BA9B-D379-0C35-1932-6873DD051C40}" dt="2023-06-10T18:32:08.772" v="399"/>
        <pc:sldMkLst>
          <pc:docMk/>
          <pc:sldMk cId="1936755113" sldId="281"/>
        </pc:sldMkLst>
      </pc:sldChg>
      <pc:sldChg chg="add del ord">
        <pc:chgData name="EZZINE, Hind" userId="S::ezzineh@who.int::edcab00f-6318-46e5-a4a9-188b01ee222f" providerId="AD" clId="Web-{E604BA9B-D379-0C35-1932-6873DD051C40}" dt="2023-06-11T06:15:21.882" v="417"/>
        <pc:sldMkLst>
          <pc:docMk/>
          <pc:sldMk cId="126850490" sldId="282"/>
        </pc:sldMkLst>
      </pc:sldChg>
      <pc:sldChg chg="addSp delSp modSp">
        <pc:chgData name="EZZINE, Hind" userId="S::ezzineh@who.int::edcab00f-6318-46e5-a4a9-188b01ee222f" providerId="AD" clId="Web-{E604BA9B-D379-0C35-1932-6873DD051C40}" dt="2023-06-10T16:20:06.700" v="151"/>
        <pc:sldMkLst>
          <pc:docMk/>
          <pc:sldMk cId="2062381175" sldId="283"/>
        </pc:sldMkLst>
        <pc:spChg chg="add del mod">
          <ac:chgData name="EZZINE, Hind" userId="S::ezzineh@who.int::edcab00f-6318-46e5-a4a9-188b01ee222f" providerId="AD" clId="Web-{E604BA9B-D379-0C35-1932-6873DD051C40}" dt="2023-06-10T16:20:06.700" v="151"/>
          <ac:spMkLst>
            <pc:docMk/>
            <pc:sldMk cId="2062381175" sldId="283"/>
            <ac:spMk id="6" creationId="{2A4F61E7-E5D0-C60C-DE8E-405830D250B8}"/>
          </ac:spMkLst>
        </pc:spChg>
        <pc:spChg chg="del">
          <ac:chgData name="EZZINE, Hind" userId="S::ezzineh@who.int::edcab00f-6318-46e5-a4a9-188b01ee222f" providerId="AD" clId="Web-{E604BA9B-D379-0C35-1932-6873DD051C40}" dt="2023-06-10T16:19:51.230" v="150"/>
          <ac:spMkLst>
            <pc:docMk/>
            <pc:sldMk cId="2062381175" sldId="283"/>
            <ac:spMk id="7" creationId="{00000000-0000-0000-0000-000000000000}"/>
          </ac:spMkLst>
        </pc:spChg>
        <pc:spChg chg="mod">
          <ac:chgData name="EZZINE, Hind" userId="S::ezzineh@who.int::edcab00f-6318-46e5-a4a9-188b01ee222f" providerId="AD" clId="Web-{E604BA9B-D379-0C35-1932-6873DD051C40}" dt="2023-06-10T16:19:46.402" v="149" actId="20577"/>
          <ac:spMkLst>
            <pc:docMk/>
            <pc:sldMk cId="2062381175" sldId="283"/>
            <ac:spMk id="17" creationId="{00000000-0000-0000-0000-000000000000}"/>
          </ac:spMkLst>
        </pc:spChg>
      </pc:sldChg>
      <pc:sldChg chg="modSp">
        <pc:chgData name="EZZINE, Hind" userId="S::ezzineh@who.int::edcab00f-6318-46e5-a4a9-188b01ee222f" providerId="AD" clId="Web-{E604BA9B-D379-0C35-1932-6873DD051C40}" dt="2023-06-11T06:16:55.948" v="426" actId="20577"/>
        <pc:sldMkLst>
          <pc:docMk/>
          <pc:sldMk cId="441034486" sldId="297"/>
        </pc:sldMkLst>
        <pc:spChg chg="mod">
          <ac:chgData name="EZZINE, Hind" userId="S::ezzineh@who.int::edcab00f-6318-46e5-a4a9-188b01ee222f" providerId="AD" clId="Web-{E604BA9B-D379-0C35-1932-6873DD051C40}" dt="2023-06-11T06:16:55.948" v="426" actId="20577"/>
          <ac:spMkLst>
            <pc:docMk/>
            <pc:sldMk cId="441034486" sldId="297"/>
            <ac:spMk id="4" creationId="{00000000-0000-0000-0000-000000000000}"/>
          </ac:spMkLst>
        </pc:spChg>
      </pc:sldChg>
      <pc:sldChg chg="modSp">
        <pc:chgData name="EZZINE, Hind" userId="S::ezzineh@who.int::edcab00f-6318-46e5-a4a9-188b01ee222f" providerId="AD" clId="Web-{E604BA9B-D379-0C35-1932-6873DD051C40}" dt="2023-06-11T06:17:33.011" v="431" actId="14100"/>
        <pc:sldMkLst>
          <pc:docMk/>
          <pc:sldMk cId="3443641046" sldId="298"/>
        </pc:sldMkLst>
        <pc:spChg chg="mod">
          <ac:chgData name="EZZINE, Hind" userId="S::ezzineh@who.int::edcab00f-6318-46e5-a4a9-188b01ee222f" providerId="AD" clId="Web-{E604BA9B-D379-0C35-1932-6873DD051C40}" dt="2023-06-11T06:17:33.011" v="431" actId="14100"/>
          <ac:spMkLst>
            <pc:docMk/>
            <pc:sldMk cId="3443641046" sldId="298"/>
            <ac:spMk id="9" creationId="{00000000-0000-0000-0000-000000000000}"/>
          </ac:spMkLst>
        </pc:spChg>
      </pc:sldChg>
      <pc:sldChg chg="modSp">
        <pc:chgData name="EZZINE, Hind" userId="S::ezzineh@who.int::edcab00f-6318-46e5-a4a9-188b01ee222f" providerId="AD" clId="Web-{E604BA9B-D379-0C35-1932-6873DD051C40}" dt="2023-06-11T06:18:07.700" v="434" actId="14100"/>
        <pc:sldMkLst>
          <pc:docMk/>
          <pc:sldMk cId="4243452934" sldId="299"/>
        </pc:sldMkLst>
        <pc:spChg chg="mod">
          <ac:chgData name="EZZINE, Hind" userId="S::ezzineh@who.int::edcab00f-6318-46e5-a4a9-188b01ee222f" providerId="AD" clId="Web-{E604BA9B-D379-0C35-1932-6873DD051C40}" dt="2023-06-11T06:18:07.700" v="434" actId="14100"/>
          <ac:spMkLst>
            <pc:docMk/>
            <pc:sldMk cId="4243452934" sldId="299"/>
            <ac:spMk id="11" creationId="{00000000-0000-0000-0000-000000000000}"/>
          </ac:spMkLst>
        </pc:spChg>
      </pc:sldChg>
      <pc:sldChg chg="modSp">
        <pc:chgData name="EZZINE, Hind" userId="S::ezzineh@who.int::edcab00f-6318-46e5-a4a9-188b01ee222f" providerId="AD" clId="Web-{E604BA9B-D379-0C35-1932-6873DD051C40}" dt="2023-06-11T06:19:40.890" v="441" actId="14100"/>
        <pc:sldMkLst>
          <pc:docMk/>
          <pc:sldMk cId="3278046008" sldId="300"/>
        </pc:sldMkLst>
        <pc:spChg chg="mod">
          <ac:chgData name="EZZINE, Hind" userId="S::ezzineh@who.int::edcab00f-6318-46e5-a4a9-188b01ee222f" providerId="AD" clId="Web-{E604BA9B-D379-0C35-1932-6873DD051C40}" dt="2023-06-11T06:19:40.890" v="441" actId="14100"/>
          <ac:spMkLst>
            <pc:docMk/>
            <pc:sldMk cId="3278046008" sldId="300"/>
            <ac:spMk id="10" creationId="{00000000-0000-0000-0000-000000000000}"/>
          </ac:spMkLst>
        </pc:spChg>
      </pc:sldChg>
      <pc:sldChg chg="modSp">
        <pc:chgData name="EZZINE, Hind" userId="S::ezzineh@who.int::edcab00f-6318-46e5-a4a9-188b01ee222f" providerId="AD" clId="Web-{E604BA9B-D379-0C35-1932-6873DD051C40}" dt="2023-06-11T06:27:42.639" v="479"/>
        <pc:sldMkLst>
          <pc:docMk/>
          <pc:sldMk cId="4090536156" sldId="301"/>
        </pc:sldMkLst>
        <pc:spChg chg="mod">
          <ac:chgData name="EZZINE, Hind" userId="S::ezzineh@who.int::edcab00f-6318-46e5-a4a9-188b01ee222f" providerId="AD" clId="Web-{E604BA9B-D379-0C35-1932-6873DD051C40}" dt="2023-06-11T06:27:42.639" v="479"/>
          <ac:spMkLst>
            <pc:docMk/>
            <pc:sldMk cId="4090536156" sldId="301"/>
            <ac:spMk id="10" creationId="{00000000-0000-0000-0000-000000000000}"/>
          </ac:spMkLst>
        </pc:spChg>
      </pc:sldChg>
      <pc:sldChg chg="modSp">
        <pc:chgData name="EZZINE, Hind" userId="S::ezzineh@who.int::edcab00f-6318-46e5-a4a9-188b01ee222f" providerId="AD" clId="Web-{E604BA9B-D379-0C35-1932-6873DD051C40}" dt="2023-06-11T06:20:11.594" v="443"/>
        <pc:sldMkLst>
          <pc:docMk/>
          <pc:sldMk cId="2459651956" sldId="312"/>
        </pc:sldMkLst>
        <pc:spChg chg="mod">
          <ac:chgData name="EZZINE, Hind" userId="S::ezzineh@who.int::edcab00f-6318-46e5-a4a9-188b01ee222f" providerId="AD" clId="Web-{E604BA9B-D379-0C35-1932-6873DD051C40}" dt="2023-06-11T06:20:11.594" v="443"/>
          <ac:spMkLst>
            <pc:docMk/>
            <pc:sldMk cId="2459651956" sldId="312"/>
            <ac:spMk id="4" creationId="{00000000-0000-0000-0000-000000000000}"/>
          </ac:spMkLst>
        </pc:spChg>
      </pc:sldChg>
      <pc:sldChg chg="modSp">
        <pc:chgData name="EZZINE, Hind" userId="S::ezzineh@who.int::edcab00f-6318-46e5-a4a9-188b01ee222f" providerId="AD" clId="Web-{E604BA9B-D379-0C35-1932-6873DD051C40}" dt="2023-06-11T06:21:18.018" v="448" actId="1076"/>
        <pc:sldMkLst>
          <pc:docMk/>
          <pc:sldMk cId="2967444653" sldId="313"/>
        </pc:sldMkLst>
        <pc:spChg chg="mod">
          <ac:chgData name="EZZINE, Hind" userId="S::ezzineh@who.int::edcab00f-6318-46e5-a4a9-188b01ee222f" providerId="AD" clId="Web-{E604BA9B-D379-0C35-1932-6873DD051C40}" dt="2023-06-11T06:21:18.018" v="448" actId="1076"/>
          <ac:spMkLst>
            <pc:docMk/>
            <pc:sldMk cId="2967444653" sldId="313"/>
            <ac:spMk id="4" creationId="{00000000-0000-0000-0000-000000000000}"/>
          </ac:spMkLst>
        </pc:spChg>
      </pc:sldChg>
      <pc:sldChg chg="modSp">
        <pc:chgData name="EZZINE, Hind" userId="S::ezzineh@who.int::edcab00f-6318-46e5-a4a9-188b01ee222f" providerId="AD" clId="Web-{E604BA9B-D379-0C35-1932-6873DD051C40}" dt="2023-06-11T06:21:59.957" v="452" actId="1076"/>
        <pc:sldMkLst>
          <pc:docMk/>
          <pc:sldMk cId="950278575" sldId="314"/>
        </pc:sldMkLst>
        <pc:spChg chg="mod">
          <ac:chgData name="EZZINE, Hind" userId="S::ezzineh@who.int::edcab00f-6318-46e5-a4a9-188b01ee222f" providerId="AD" clId="Web-{E604BA9B-D379-0C35-1932-6873DD051C40}" dt="2023-06-11T06:21:59.957" v="452" actId="1076"/>
          <ac:spMkLst>
            <pc:docMk/>
            <pc:sldMk cId="950278575" sldId="314"/>
            <ac:spMk id="3" creationId="{00000000-0000-0000-0000-000000000000}"/>
          </ac:spMkLst>
        </pc:spChg>
      </pc:sldChg>
      <pc:sldChg chg="modSp">
        <pc:chgData name="EZZINE, Hind" userId="S::ezzineh@who.int::edcab00f-6318-46e5-a4a9-188b01ee222f" providerId="AD" clId="Web-{E604BA9B-D379-0C35-1932-6873DD051C40}" dt="2023-06-11T06:28:11.578" v="481"/>
        <pc:sldMkLst>
          <pc:docMk/>
          <pc:sldMk cId="2599065963" sldId="315"/>
        </pc:sldMkLst>
        <pc:spChg chg="mod">
          <ac:chgData name="EZZINE, Hind" userId="S::ezzineh@who.int::edcab00f-6318-46e5-a4a9-188b01ee222f" providerId="AD" clId="Web-{E604BA9B-D379-0C35-1932-6873DD051C40}" dt="2023-06-11T06:28:11.578" v="481"/>
          <ac:spMkLst>
            <pc:docMk/>
            <pc:sldMk cId="2599065963" sldId="315"/>
            <ac:spMk id="7" creationId="{00000000-0000-0000-0000-000000000000}"/>
          </ac:spMkLst>
        </pc:spChg>
      </pc:sldChg>
      <pc:sldChg chg="modSp">
        <pc:chgData name="EZZINE, Hind" userId="S::ezzineh@who.int::edcab00f-6318-46e5-a4a9-188b01ee222f" providerId="AD" clId="Web-{E604BA9B-D379-0C35-1932-6873DD051C40}" dt="2023-06-11T06:23:24.428" v="458" actId="1076"/>
        <pc:sldMkLst>
          <pc:docMk/>
          <pc:sldMk cId="109564659" sldId="321"/>
        </pc:sldMkLst>
        <pc:spChg chg="mod">
          <ac:chgData name="EZZINE, Hind" userId="S::ezzineh@who.int::edcab00f-6318-46e5-a4a9-188b01ee222f" providerId="AD" clId="Web-{E604BA9B-D379-0C35-1932-6873DD051C40}" dt="2023-06-11T06:23:24.428" v="458" actId="1076"/>
          <ac:spMkLst>
            <pc:docMk/>
            <pc:sldMk cId="109564659" sldId="321"/>
            <ac:spMk id="4" creationId="{00000000-0000-0000-0000-000000000000}"/>
          </ac:spMkLst>
        </pc:spChg>
      </pc:sldChg>
      <pc:sldChg chg="modSp">
        <pc:chgData name="EZZINE, Hind" userId="S::ezzineh@who.int::edcab00f-6318-46e5-a4a9-188b01ee222f" providerId="AD" clId="Web-{E604BA9B-D379-0C35-1932-6873DD051C40}" dt="2023-06-11T06:24:20.617" v="464" actId="1076"/>
        <pc:sldMkLst>
          <pc:docMk/>
          <pc:sldMk cId="220813653" sldId="322"/>
        </pc:sldMkLst>
        <pc:spChg chg="mod">
          <ac:chgData name="EZZINE, Hind" userId="S::ezzineh@who.int::edcab00f-6318-46e5-a4a9-188b01ee222f" providerId="AD" clId="Web-{E604BA9B-D379-0C35-1932-6873DD051C40}" dt="2023-06-11T06:24:12.930" v="463" actId="14100"/>
          <ac:spMkLst>
            <pc:docMk/>
            <pc:sldMk cId="220813653" sldId="322"/>
            <ac:spMk id="3" creationId="{00000000-0000-0000-0000-000000000000}"/>
          </ac:spMkLst>
        </pc:spChg>
        <pc:picChg chg="mod">
          <ac:chgData name="EZZINE, Hind" userId="S::ezzineh@who.int::edcab00f-6318-46e5-a4a9-188b01ee222f" providerId="AD" clId="Web-{E604BA9B-D379-0C35-1932-6873DD051C40}" dt="2023-06-11T06:24:20.617" v="464" actId="1076"/>
          <ac:picMkLst>
            <pc:docMk/>
            <pc:sldMk cId="220813653" sldId="322"/>
            <ac:picMk id="8" creationId="{00000000-0000-0000-0000-000000000000}"/>
          </ac:picMkLst>
        </pc:picChg>
      </pc:sldChg>
      <pc:sldChg chg="modSp">
        <pc:chgData name="EZZINE, Hind" userId="S::ezzineh@who.int::edcab00f-6318-46e5-a4a9-188b01ee222f" providerId="AD" clId="Web-{E604BA9B-D379-0C35-1932-6873DD051C40}" dt="2023-06-11T06:26:08.964" v="473" actId="20577"/>
        <pc:sldMkLst>
          <pc:docMk/>
          <pc:sldMk cId="4215709443" sldId="323"/>
        </pc:sldMkLst>
        <pc:spChg chg="mod">
          <ac:chgData name="EZZINE, Hind" userId="S::ezzineh@who.int::edcab00f-6318-46e5-a4a9-188b01ee222f" providerId="AD" clId="Web-{E604BA9B-D379-0C35-1932-6873DD051C40}" dt="2023-06-11T06:26:08.964" v="473" actId="20577"/>
          <ac:spMkLst>
            <pc:docMk/>
            <pc:sldMk cId="4215709443" sldId="323"/>
            <ac:spMk id="4" creationId="{00000000-0000-0000-0000-000000000000}"/>
          </ac:spMkLst>
        </pc:spChg>
      </pc:sldChg>
      <pc:sldChg chg="modSp">
        <pc:chgData name="EZZINE, Hind" userId="S::ezzineh@who.int::edcab00f-6318-46e5-a4a9-188b01ee222f" providerId="AD" clId="Web-{E604BA9B-D379-0C35-1932-6873DD051C40}" dt="2023-06-11T06:26:39.044" v="474" actId="20577"/>
        <pc:sldMkLst>
          <pc:docMk/>
          <pc:sldMk cId="2442338636" sldId="324"/>
        </pc:sldMkLst>
        <pc:spChg chg="mod">
          <ac:chgData name="EZZINE, Hind" userId="S::ezzineh@who.int::edcab00f-6318-46e5-a4a9-188b01ee222f" providerId="AD" clId="Web-{E604BA9B-D379-0C35-1932-6873DD051C40}" dt="2023-06-11T06:26:39.044" v="474" actId="20577"/>
          <ac:spMkLst>
            <pc:docMk/>
            <pc:sldMk cId="2442338636" sldId="324"/>
            <ac:spMk id="4" creationId="{00000000-0000-0000-0000-000000000000}"/>
          </ac:spMkLst>
        </pc:spChg>
      </pc:sldChg>
      <pc:sldChg chg="modSp">
        <pc:chgData name="EZZINE, Hind" userId="S::ezzineh@who.int::edcab00f-6318-46e5-a4a9-188b01ee222f" providerId="AD" clId="Web-{E604BA9B-D379-0C35-1932-6873DD051C40}" dt="2023-06-11T06:33:30.228" v="535" actId="1076"/>
        <pc:sldMkLst>
          <pc:docMk/>
          <pc:sldMk cId="2129277136" sldId="329"/>
        </pc:sldMkLst>
        <pc:spChg chg="mod">
          <ac:chgData name="EZZINE, Hind" userId="S::ezzineh@who.int::edcab00f-6318-46e5-a4a9-188b01ee222f" providerId="AD" clId="Web-{E604BA9B-D379-0C35-1932-6873DD051C40}" dt="2023-06-11T06:25:15.228" v="468"/>
          <ac:spMkLst>
            <pc:docMk/>
            <pc:sldMk cId="2129277136" sldId="329"/>
            <ac:spMk id="3" creationId="{00000000-0000-0000-0000-000000000000}"/>
          </ac:spMkLst>
        </pc:spChg>
        <pc:spChg chg="mod">
          <ac:chgData name="EZZINE, Hind" userId="S::ezzineh@who.int::edcab00f-6318-46e5-a4a9-188b01ee222f" providerId="AD" clId="Web-{E604BA9B-D379-0C35-1932-6873DD051C40}" dt="2023-06-11T06:33:30.228" v="535" actId="1076"/>
          <ac:spMkLst>
            <pc:docMk/>
            <pc:sldMk cId="2129277136" sldId="329"/>
            <ac:spMk id="5" creationId="{00000000-0000-0000-0000-000000000000}"/>
          </ac:spMkLst>
        </pc:spChg>
      </pc:sldChg>
      <pc:sldChg chg="modSp del">
        <pc:chgData name="EZZINE, Hind" userId="S::ezzineh@who.int::edcab00f-6318-46e5-a4a9-188b01ee222f" providerId="AD" clId="Web-{E604BA9B-D379-0C35-1932-6873DD051C40}" dt="2023-06-11T06:45:48.173" v="602"/>
        <pc:sldMkLst>
          <pc:docMk/>
          <pc:sldMk cId="2633275734" sldId="377"/>
        </pc:sldMkLst>
        <pc:spChg chg="mod">
          <ac:chgData name="EZZINE, Hind" userId="S::ezzineh@who.int::edcab00f-6318-46e5-a4a9-188b01ee222f" providerId="AD" clId="Web-{E604BA9B-D379-0C35-1932-6873DD051C40}" dt="2023-06-11T06:45:33.375" v="596" actId="20577"/>
          <ac:spMkLst>
            <pc:docMk/>
            <pc:sldMk cId="2633275734" sldId="377"/>
            <ac:spMk id="8" creationId="{00000000-0000-0000-0000-000000000000}"/>
          </ac:spMkLst>
        </pc:spChg>
      </pc:sldChg>
      <pc:sldChg chg="del">
        <pc:chgData name="EZZINE, Hind" userId="S::ezzineh@who.int::edcab00f-6318-46e5-a4a9-188b01ee222f" providerId="AD" clId="Web-{E604BA9B-D379-0C35-1932-6873DD051C40}" dt="2023-06-11T06:33:56.260" v="536"/>
        <pc:sldMkLst>
          <pc:docMk/>
          <pc:sldMk cId="2044293398" sldId="380"/>
        </pc:sldMkLst>
      </pc:sldChg>
      <pc:sldChg chg="modSp">
        <pc:chgData name="EZZINE, Hind" userId="S::ezzineh@who.int::edcab00f-6318-46e5-a4a9-188b01ee222f" providerId="AD" clId="Web-{E604BA9B-D379-0C35-1932-6873DD051C40}" dt="2023-06-11T06:25:53.855" v="472" actId="20577"/>
        <pc:sldMkLst>
          <pc:docMk/>
          <pc:sldMk cId="721053360" sldId="427"/>
        </pc:sldMkLst>
        <pc:spChg chg="mod">
          <ac:chgData name="EZZINE, Hind" userId="S::ezzineh@who.int::edcab00f-6318-46e5-a4a9-188b01ee222f" providerId="AD" clId="Web-{E604BA9B-D379-0C35-1932-6873DD051C40}" dt="2023-06-11T06:25:53.855" v="472" actId="20577"/>
          <ac:spMkLst>
            <pc:docMk/>
            <pc:sldMk cId="721053360" sldId="427"/>
            <ac:spMk id="5" creationId="{00000000-0000-0000-0000-000000000000}"/>
          </ac:spMkLst>
        </pc:spChg>
        <pc:spChg chg="mod">
          <ac:chgData name="EZZINE, Hind" userId="S::ezzineh@who.int::edcab00f-6318-46e5-a4a9-188b01ee222f" providerId="AD" clId="Web-{E604BA9B-D379-0C35-1932-6873DD051C40}" dt="2023-06-11T06:25:32.995" v="470"/>
          <ac:spMkLst>
            <pc:docMk/>
            <pc:sldMk cId="721053360" sldId="427"/>
            <ac:spMk id="6" creationId="{00000000-0000-0000-0000-000000000000}"/>
          </ac:spMkLst>
        </pc:spChg>
      </pc:sldChg>
      <pc:sldChg chg="addSp delSp modSp mod setBg modClrScheme chgLayout">
        <pc:chgData name="EZZINE, Hind" userId="S::ezzineh@who.int::edcab00f-6318-46e5-a4a9-188b01ee222f" providerId="AD" clId="Web-{E604BA9B-D379-0C35-1932-6873DD051C40}" dt="2023-06-11T06:43:43.684" v="583" actId="20577"/>
        <pc:sldMkLst>
          <pc:docMk/>
          <pc:sldMk cId="1411298125" sldId="456"/>
        </pc:sldMkLst>
        <pc:spChg chg="add del mod">
          <ac:chgData name="EZZINE, Hind" userId="S::ezzineh@who.int::edcab00f-6318-46e5-a4a9-188b01ee222f" providerId="AD" clId="Web-{E604BA9B-D379-0C35-1932-6873DD051C40}" dt="2023-06-11T06:43:29.356" v="579"/>
          <ac:spMkLst>
            <pc:docMk/>
            <pc:sldMk cId="1411298125" sldId="456"/>
            <ac:spMk id="3" creationId="{D16C48EC-9F86-1D9A-3E13-D3D8FDC946F1}"/>
          </ac:spMkLst>
        </pc:spChg>
        <pc:spChg chg="mod">
          <ac:chgData name="EZZINE, Hind" userId="S::ezzineh@who.int::edcab00f-6318-46e5-a4a9-188b01ee222f" providerId="AD" clId="Web-{E604BA9B-D379-0C35-1932-6873DD051C40}" dt="2023-06-11T06:42:16.963" v="568" actId="1076"/>
          <ac:spMkLst>
            <pc:docMk/>
            <pc:sldMk cId="1411298125" sldId="456"/>
            <ac:spMk id="4" creationId="{00000000-0000-0000-0000-000000000000}"/>
          </ac:spMkLst>
        </pc:spChg>
        <pc:spChg chg="add mod">
          <ac:chgData name="EZZINE, Hind" userId="S::ezzineh@who.int::edcab00f-6318-46e5-a4a9-188b01ee222f" providerId="AD" clId="Web-{E604BA9B-D379-0C35-1932-6873DD051C40}" dt="2023-06-11T06:43:43.684" v="583" actId="20577"/>
          <ac:spMkLst>
            <pc:docMk/>
            <pc:sldMk cId="1411298125" sldId="456"/>
            <ac:spMk id="6" creationId="{34D41B25-E882-6539-572F-F87473958BBA}"/>
          </ac:spMkLst>
        </pc:spChg>
        <pc:spChg chg="mod ord">
          <ac:chgData name="EZZINE, Hind" userId="S::ezzineh@who.int::edcab00f-6318-46e5-a4a9-188b01ee222f" providerId="AD" clId="Web-{E604BA9B-D379-0C35-1932-6873DD051C40}" dt="2023-06-11T06:42:24.135" v="569" actId="14100"/>
          <ac:spMkLst>
            <pc:docMk/>
            <pc:sldMk cId="1411298125" sldId="456"/>
            <ac:spMk id="7" creationId="{00000000-0000-0000-0000-000000000000}"/>
          </ac:spMkLst>
        </pc:spChg>
        <pc:spChg chg="mod">
          <ac:chgData name="EZZINE, Hind" userId="S::ezzineh@who.int::edcab00f-6318-46e5-a4a9-188b01ee222f" providerId="AD" clId="Web-{E604BA9B-D379-0C35-1932-6873DD051C40}" dt="2023-06-11T06:42:51.402" v="573" actId="1076"/>
          <ac:spMkLst>
            <pc:docMk/>
            <pc:sldMk cId="1411298125" sldId="456"/>
            <ac:spMk id="8" creationId="{00000000-0000-0000-0000-000000000000}"/>
          </ac:spMkLst>
        </pc:spChg>
        <pc:spChg chg="del mod ord">
          <ac:chgData name="EZZINE, Hind" userId="S::ezzineh@who.int::edcab00f-6318-46e5-a4a9-188b01ee222f" providerId="AD" clId="Web-{E604BA9B-D379-0C35-1932-6873DD051C40}" dt="2023-06-11T06:43:24.965" v="577"/>
          <ac:spMkLst>
            <pc:docMk/>
            <pc:sldMk cId="1411298125" sldId="456"/>
            <ac:spMk id="9" creationId="{00000000-0000-0000-0000-000000000000}"/>
          </ac:spMkLst>
        </pc:spChg>
        <pc:picChg chg="mod">
          <ac:chgData name="EZZINE, Hind" userId="S::ezzineh@who.int::edcab00f-6318-46e5-a4a9-188b01ee222f" providerId="AD" clId="Web-{E604BA9B-D379-0C35-1932-6873DD051C40}" dt="2023-06-11T06:42:51.402" v="574" actId="1076"/>
          <ac:picMkLst>
            <pc:docMk/>
            <pc:sldMk cId="1411298125" sldId="456"/>
            <ac:picMk id="10" creationId="{00000000-0000-0000-0000-000000000000}"/>
          </ac:picMkLst>
        </pc:picChg>
      </pc:sldChg>
      <pc:sldChg chg="modSp mod setBg">
        <pc:chgData name="EZZINE, Hind" userId="S::ezzineh@who.int::edcab00f-6318-46e5-a4a9-188b01ee222f" providerId="AD" clId="Web-{E604BA9B-D379-0C35-1932-6873DD051C40}" dt="2023-06-11T06:39:18.942" v="552" actId="1076"/>
        <pc:sldMkLst>
          <pc:docMk/>
          <pc:sldMk cId="4081164331" sldId="457"/>
        </pc:sldMkLst>
        <pc:spChg chg="mod">
          <ac:chgData name="EZZINE, Hind" userId="S::ezzineh@who.int::edcab00f-6318-46e5-a4a9-188b01ee222f" providerId="AD" clId="Web-{E604BA9B-D379-0C35-1932-6873DD051C40}" dt="2023-06-11T06:39:18.942" v="552" actId="1076"/>
          <ac:spMkLst>
            <pc:docMk/>
            <pc:sldMk cId="4081164331" sldId="457"/>
            <ac:spMk id="3" creationId="{00000000-0000-0000-0000-000000000000}"/>
          </ac:spMkLst>
        </pc:spChg>
        <pc:spChg chg="mod">
          <ac:chgData name="EZZINE, Hind" userId="S::ezzineh@who.int::edcab00f-6318-46e5-a4a9-188b01ee222f" providerId="AD" clId="Web-{E604BA9B-D379-0C35-1932-6873DD051C40}" dt="2023-06-11T06:38:53.066" v="548"/>
          <ac:spMkLst>
            <pc:docMk/>
            <pc:sldMk cId="4081164331" sldId="457"/>
            <ac:spMk id="4" creationId="{00000000-0000-0000-0000-000000000000}"/>
          </ac:spMkLst>
        </pc:spChg>
      </pc:sldChg>
      <pc:sldChg chg="modSp">
        <pc:chgData name="EZZINE, Hind" userId="S::ezzineh@who.int::edcab00f-6318-46e5-a4a9-188b01ee222f" providerId="AD" clId="Web-{E604BA9B-D379-0C35-1932-6873DD051C40}" dt="2023-06-10T18:29:10.409" v="395" actId="20577"/>
        <pc:sldMkLst>
          <pc:docMk/>
          <pc:sldMk cId="659731447" sldId="465"/>
        </pc:sldMkLst>
        <pc:spChg chg="mod">
          <ac:chgData name="EZZINE, Hind" userId="S::ezzineh@who.int::edcab00f-6318-46e5-a4a9-188b01ee222f" providerId="AD" clId="Web-{E604BA9B-D379-0C35-1932-6873DD051C40}" dt="2023-06-10T18:29:10.409" v="395" actId="20577"/>
          <ac:spMkLst>
            <pc:docMk/>
            <pc:sldMk cId="659731447" sldId="465"/>
            <ac:spMk id="11" creationId="{00000000-0000-0000-0000-000000000000}"/>
          </ac:spMkLst>
        </pc:spChg>
      </pc:sldChg>
      <pc:sldChg chg="addSp delSp modSp mod setBg">
        <pc:chgData name="EZZINE, Hind" userId="S::ezzineh@who.int::edcab00f-6318-46e5-a4a9-188b01ee222f" providerId="AD" clId="Web-{E604BA9B-D379-0C35-1932-6873DD051C40}" dt="2023-06-10T16:17:08.033" v="103" actId="20577"/>
        <pc:sldMkLst>
          <pc:docMk/>
          <pc:sldMk cId="752199264" sldId="470"/>
        </pc:sldMkLst>
        <pc:spChg chg="add del mod">
          <ac:chgData name="EZZINE, Hind" userId="S::ezzineh@who.int::edcab00f-6318-46e5-a4a9-188b01ee222f" providerId="AD" clId="Web-{E604BA9B-D379-0C35-1932-6873DD051C40}" dt="2023-06-10T16:17:03.689" v="101" actId="1076"/>
          <ac:spMkLst>
            <pc:docMk/>
            <pc:sldMk cId="752199264" sldId="470"/>
            <ac:spMk id="3" creationId="{00000000-0000-0000-0000-000000000000}"/>
          </ac:spMkLst>
        </pc:spChg>
        <pc:spChg chg="add del mod">
          <ac:chgData name="EZZINE, Hind" userId="S::ezzineh@who.int::edcab00f-6318-46e5-a4a9-188b01ee222f" providerId="AD" clId="Web-{E604BA9B-D379-0C35-1932-6873DD051C40}" dt="2023-06-10T16:16:06.998" v="99" actId="1076"/>
          <ac:spMkLst>
            <pc:docMk/>
            <pc:sldMk cId="752199264" sldId="470"/>
            <ac:spMk id="4" creationId="{D9B7F2FE-1B6C-4D8D-B7E8-8AEDC9806C61}"/>
          </ac:spMkLst>
        </pc:spChg>
        <pc:spChg chg="add del mod">
          <ac:chgData name="EZZINE, Hind" userId="S::ezzineh@who.int::edcab00f-6318-46e5-a4a9-188b01ee222f" providerId="AD" clId="Web-{E604BA9B-D379-0C35-1932-6873DD051C40}" dt="2023-06-10T16:13:18.160" v="83"/>
          <ac:spMkLst>
            <pc:docMk/>
            <pc:sldMk cId="752199264" sldId="470"/>
            <ac:spMk id="5" creationId="{72AC6075-6861-9349-E648-0C16C494B37D}"/>
          </ac:spMkLst>
        </pc:spChg>
        <pc:spChg chg="add del mod">
          <ac:chgData name="EZZINE, Hind" userId="S::ezzineh@who.int::edcab00f-6318-46e5-a4a9-188b01ee222f" providerId="AD" clId="Web-{E604BA9B-D379-0C35-1932-6873DD051C40}" dt="2023-06-10T16:17:08.033" v="103" actId="20577"/>
          <ac:spMkLst>
            <pc:docMk/>
            <pc:sldMk cId="752199264" sldId="470"/>
            <ac:spMk id="6" creationId="{00000000-0000-0000-0000-000000000000}"/>
          </ac:spMkLst>
        </pc:spChg>
        <pc:spChg chg="mod">
          <ac:chgData name="EZZINE, Hind" userId="S::ezzineh@who.int::edcab00f-6318-46e5-a4a9-188b01ee222f" providerId="AD" clId="Web-{E604BA9B-D379-0C35-1932-6873DD051C40}" dt="2023-06-10T16:14:41.790" v="91"/>
          <ac:spMkLst>
            <pc:docMk/>
            <pc:sldMk cId="752199264" sldId="470"/>
            <ac:spMk id="11" creationId="{00000000-0000-0000-0000-000000000000}"/>
          </ac:spMkLst>
        </pc:spChg>
        <pc:picChg chg="add del mod">
          <ac:chgData name="EZZINE, Hind" userId="S::ezzineh@who.int::edcab00f-6318-46e5-a4a9-188b01ee222f" providerId="AD" clId="Web-{E604BA9B-D379-0C35-1932-6873DD051C40}" dt="2023-06-10T16:15:35.590" v="96" actId="1076"/>
          <ac:picMkLst>
            <pc:docMk/>
            <pc:sldMk cId="752199264" sldId="470"/>
            <ac:picMk id="7" creationId="{00000000-0000-0000-0000-000000000000}"/>
          </ac:picMkLst>
        </pc:picChg>
      </pc:sldChg>
      <pc:sldChg chg="modSp">
        <pc:chgData name="EZZINE, Hind" userId="S::ezzineh@who.int::edcab00f-6318-46e5-a4a9-188b01ee222f" providerId="AD" clId="Web-{E604BA9B-D379-0C35-1932-6873DD051C40}" dt="2023-06-10T16:12:13.484" v="78" actId="1076"/>
        <pc:sldMkLst>
          <pc:docMk/>
          <pc:sldMk cId="990834198" sldId="471"/>
        </pc:sldMkLst>
        <pc:spChg chg="mod">
          <ac:chgData name="EZZINE, Hind" userId="S::ezzineh@who.int::edcab00f-6318-46e5-a4a9-188b01ee222f" providerId="AD" clId="Web-{E604BA9B-D379-0C35-1932-6873DD051C40}" dt="2023-06-10T16:11:10.449" v="74" actId="1076"/>
          <ac:spMkLst>
            <pc:docMk/>
            <pc:sldMk cId="990834198" sldId="471"/>
            <ac:spMk id="3" creationId="{00000000-0000-0000-0000-000000000000}"/>
          </ac:spMkLst>
        </pc:spChg>
        <pc:graphicFrameChg chg="mod modGraphic">
          <ac:chgData name="EZZINE, Hind" userId="S::ezzineh@who.int::edcab00f-6318-46e5-a4a9-188b01ee222f" providerId="AD" clId="Web-{E604BA9B-D379-0C35-1932-6873DD051C40}" dt="2023-06-10T16:12:13.484" v="78" actId="1076"/>
          <ac:graphicFrameMkLst>
            <pc:docMk/>
            <pc:sldMk cId="990834198" sldId="471"/>
            <ac:graphicFrameMk id="9" creationId="{5D8B94EC-FF69-4EB9-A4B5-07788ADD5207}"/>
          </ac:graphicFrameMkLst>
        </pc:graphicFrameChg>
      </pc:sldChg>
      <pc:sldChg chg="modSp mod setBg">
        <pc:chgData name="EZZINE, Hind" userId="S::ezzineh@who.int::edcab00f-6318-46e5-a4a9-188b01ee222f" providerId="AD" clId="Web-{E604BA9B-D379-0C35-1932-6873DD051C40}" dt="2023-06-10T18:21:39.149" v="309" actId="20577"/>
        <pc:sldMkLst>
          <pc:docMk/>
          <pc:sldMk cId="2846083588" sldId="472"/>
        </pc:sldMkLst>
        <pc:spChg chg="mod">
          <ac:chgData name="EZZINE, Hind" userId="S::ezzineh@who.int::edcab00f-6318-46e5-a4a9-188b01ee222f" providerId="AD" clId="Web-{E604BA9B-D379-0C35-1932-6873DD051C40}" dt="2023-06-10T18:20:49.976" v="295" actId="20577"/>
          <ac:spMkLst>
            <pc:docMk/>
            <pc:sldMk cId="2846083588" sldId="472"/>
            <ac:spMk id="4" creationId="{00000000-0000-0000-0000-000000000000}"/>
          </ac:spMkLst>
        </pc:spChg>
        <pc:spChg chg="mod">
          <ac:chgData name="EZZINE, Hind" userId="S::ezzineh@who.int::edcab00f-6318-46e5-a4a9-188b01ee222f" providerId="AD" clId="Web-{E604BA9B-D379-0C35-1932-6873DD051C40}" dt="2023-06-10T18:21:29.695" v="303"/>
          <ac:spMkLst>
            <pc:docMk/>
            <pc:sldMk cId="2846083588" sldId="472"/>
            <ac:spMk id="14" creationId="{00000000-0000-0000-0000-000000000000}"/>
          </ac:spMkLst>
        </pc:spChg>
        <pc:spChg chg="mod">
          <ac:chgData name="EZZINE, Hind" userId="S::ezzineh@who.int::edcab00f-6318-46e5-a4a9-188b01ee222f" providerId="AD" clId="Web-{E604BA9B-D379-0C35-1932-6873DD051C40}" dt="2023-06-10T18:20:32.147" v="291"/>
          <ac:spMkLst>
            <pc:docMk/>
            <pc:sldMk cId="2846083588" sldId="472"/>
            <ac:spMk id="15" creationId="{00000000-0000-0000-0000-000000000000}"/>
          </ac:spMkLst>
        </pc:spChg>
        <pc:spChg chg="mod">
          <ac:chgData name="EZZINE, Hind" userId="S::ezzineh@who.int::edcab00f-6318-46e5-a4a9-188b01ee222f" providerId="AD" clId="Web-{E604BA9B-D379-0C35-1932-6873DD051C40}" dt="2023-06-10T18:21:39.149" v="309" actId="20577"/>
          <ac:spMkLst>
            <pc:docMk/>
            <pc:sldMk cId="2846083588" sldId="472"/>
            <ac:spMk id="16" creationId="{00000000-0000-0000-0000-000000000000}"/>
          </ac:spMkLst>
        </pc:spChg>
        <pc:spChg chg="mod">
          <ac:chgData name="EZZINE, Hind" userId="S::ezzineh@who.int::edcab00f-6318-46e5-a4a9-188b01ee222f" providerId="AD" clId="Web-{E604BA9B-D379-0C35-1932-6873DD051C40}" dt="2023-06-10T18:20:32.194" v="293"/>
          <ac:spMkLst>
            <pc:docMk/>
            <pc:sldMk cId="2846083588" sldId="472"/>
            <ac:spMk id="18" creationId="{00000000-0000-0000-0000-000000000000}"/>
          </ac:spMkLst>
        </pc:spChg>
        <pc:spChg chg="mod">
          <ac:chgData name="EZZINE, Hind" userId="S::ezzineh@who.int::edcab00f-6318-46e5-a4a9-188b01ee222f" providerId="AD" clId="Web-{E604BA9B-D379-0C35-1932-6873DD051C40}" dt="2023-06-10T18:20:32.241" v="294"/>
          <ac:spMkLst>
            <pc:docMk/>
            <pc:sldMk cId="2846083588" sldId="472"/>
            <ac:spMk id="19" creationId="{00000000-0000-0000-0000-000000000000}"/>
          </ac:spMkLst>
        </pc:spChg>
        <pc:picChg chg="mod">
          <ac:chgData name="EZZINE, Hind" userId="S::ezzineh@who.int::edcab00f-6318-46e5-a4a9-188b01ee222f" providerId="AD" clId="Web-{E604BA9B-D379-0C35-1932-6873DD051C40}" dt="2023-06-10T18:21:29.695" v="308"/>
          <ac:picMkLst>
            <pc:docMk/>
            <pc:sldMk cId="2846083588" sldId="472"/>
            <ac:picMk id="1036" creationId="{00000000-0000-0000-0000-000000000000}"/>
          </ac:picMkLst>
        </pc:picChg>
        <pc:picChg chg="mod">
          <ac:chgData name="EZZINE, Hind" userId="S::ezzineh@who.int::edcab00f-6318-46e5-a4a9-188b01ee222f" providerId="AD" clId="Web-{E604BA9B-D379-0C35-1932-6873DD051C40}" dt="2023-06-10T18:21:29.695" v="307"/>
          <ac:picMkLst>
            <pc:docMk/>
            <pc:sldMk cId="2846083588" sldId="472"/>
            <ac:picMk id="1037" creationId="{00000000-0000-0000-0000-000000000000}"/>
          </ac:picMkLst>
        </pc:picChg>
        <pc:picChg chg="mod">
          <ac:chgData name="EZZINE, Hind" userId="S::ezzineh@who.int::edcab00f-6318-46e5-a4a9-188b01ee222f" providerId="AD" clId="Web-{E604BA9B-D379-0C35-1932-6873DD051C40}" dt="2023-06-10T18:21:29.695" v="305"/>
          <ac:picMkLst>
            <pc:docMk/>
            <pc:sldMk cId="2846083588" sldId="472"/>
            <ac:picMk id="1040" creationId="{00000000-0000-0000-0000-000000000000}"/>
          </ac:picMkLst>
        </pc:picChg>
        <pc:picChg chg="mod">
          <ac:chgData name="EZZINE, Hind" userId="S::ezzineh@who.int::edcab00f-6318-46e5-a4a9-188b01ee222f" providerId="AD" clId="Web-{E604BA9B-D379-0C35-1932-6873DD051C40}" dt="2023-06-10T18:21:29.695" v="304"/>
          <ac:picMkLst>
            <pc:docMk/>
            <pc:sldMk cId="2846083588" sldId="472"/>
            <ac:picMk id="1041" creationId="{00000000-0000-0000-0000-000000000000}"/>
          </ac:picMkLst>
        </pc:picChg>
        <pc:picChg chg="mod">
          <ac:chgData name="EZZINE, Hind" userId="S::ezzineh@who.int::edcab00f-6318-46e5-a4a9-188b01ee222f" providerId="AD" clId="Web-{E604BA9B-D379-0C35-1932-6873DD051C40}" dt="2023-06-10T18:21:29.695" v="306"/>
          <ac:picMkLst>
            <pc:docMk/>
            <pc:sldMk cId="2846083588" sldId="472"/>
            <ac:picMk id="1042" creationId="{00000000-0000-0000-0000-000000000000}"/>
          </ac:picMkLst>
        </pc:picChg>
      </pc:sldChg>
      <pc:sldChg chg="modSp ord">
        <pc:chgData name="EZZINE, Hind" userId="S::ezzineh@who.int::edcab00f-6318-46e5-a4a9-188b01ee222f" providerId="AD" clId="Web-{E604BA9B-D379-0C35-1932-6873DD051C40}" dt="2023-06-11T06:50:18.603" v="671" actId="20577"/>
        <pc:sldMkLst>
          <pc:docMk/>
          <pc:sldMk cId="2418948400" sldId="473"/>
        </pc:sldMkLst>
        <pc:spChg chg="mod">
          <ac:chgData name="EZZINE, Hind" userId="S::ezzineh@who.int::edcab00f-6318-46e5-a4a9-188b01ee222f" providerId="AD" clId="Web-{E604BA9B-D379-0C35-1932-6873DD051C40}" dt="2023-06-11T06:50:18.603" v="671" actId="20577"/>
          <ac:spMkLst>
            <pc:docMk/>
            <pc:sldMk cId="2418948400" sldId="473"/>
            <ac:spMk id="2" creationId="{00000000-0000-0000-0000-000000000000}"/>
          </ac:spMkLst>
        </pc:spChg>
      </pc:sldChg>
      <pc:sldChg chg="modSp">
        <pc:chgData name="EZZINE, Hind" userId="S::ezzineh@who.int::edcab00f-6318-46e5-a4a9-188b01ee222f" providerId="AD" clId="Web-{E604BA9B-D379-0C35-1932-6873DD051C40}" dt="2023-06-11T06:48:53.335" v="649" actId="1076"/>
        <pc:sldMkLst>
          <pc:docMk/>
          <pc:sldMk cId="120477103" sldId="477"/>
        </pc:sldMkLst>
        <pc:spChg chg="mod">
          <ac:chgData name="EZZINE, Hind" userId="S::ezzineh@who.int::edcab00f-6318-46e5-a4a9-188b01ee222f" providerId="AD" clId="Web-{E604BA9B-D379-0C35-1932-6873DD051C40}" dt="2023-06-11T06:48:53.335" v="649" actId="1076"/>
          <ac:spMkLst>
            <pc:docMk/>
            <pc:sldMk cId="120477103" sldId="477"/>
            <ac:spMk id="9" creationId="{00000000-0000-0000-0000-000000000000}"/>
          </ac:spMkLst>
        </pc:spChg>
      </pc:sldChg>
      <pc:sldChg chg="modSp">
        <pc:chgData name="EZZINE, Hind" userId="S::ezzineh@who.int::edcab00f-6318-46e5-a4a9-188b01ee222f" providerId="AD" clId="Web-{E604BA9B-D379-0C35-1932-6873DD051C40}" dt="2023-06-11T06:36:18.061" v="545"/>
        <pc:sldMkLst>
          <pc:docMk/>
          <pc:sldMk cId="424753340" sldId="555"/>
        </pc:sldMkLst>
        <pc:spChg chg="mod">
          <ac:chgData name="EZZINE, Hind" userId="S::ezzineh@who.int::edcab00f-6318-46e5-a4a9-188b01ee222f" providerId="AD" clId="Web-{E604BA9B-D379-0C35-1932-6873DD051C40}" dt="2023-06-11T06:36:18.061" v="545"/>
          <ac:spMkLst>
            <pc:docMk/>
            <pc:sldMk cId="424753340" sldId="555"/>
            <ac:spMk id="6" creationId="{16759617-2A2A-428C-8E0B-17F19C30A2A6}"/>
          </ac:spMkLst>
        </pc:spChg>
      </pc:sldChg>
      <pc:sldChg chg="modSp add">
        <pc:chgData name="EZZINE, Hind" userId="S::ezzineh@who.int::edcab00f-6318-46e5-a4a9-188b01ee222f" providerId="AD" clId="Web-{E604BA9B-D379-0C35-1932-6873DD051C40}" dt="2023-06-10T16:00:10.113" v="42" actId="20577"/>
        <pc:sldMkLst>
          <pc:docMk/>
          <pc:sldMk cId="1071453559" sldId="557"/>
        </pc:sldMkLst>
        <pc:spChg chg="mod">
          <ac:chgData name="EZZINE, Hind" userId="S::ezzineh@who.int::edcab00f-6318-46e5-a4a9-188b01ee222f" providerId="AD" clId="Web-{E604BA9B-D379-0C35-1932-6873DD051C40}" dt="2023-06-10T16:00:10.113" v="42" actId="20577"/>
          <ac:spMkLst>
            <pc:docMk/>
            <pc:sldMk cId="1071453559" sldId="557"/>
            <ac:spMk id="271" creationId="{00000000-0000-0000-0000-000000000000}"/>
          </ac:spMkLst>
        </pc:spChg>
      </pc:sldChg>
      <pc:sldChg chg="modSp add">
        <pc:chgData name="EZZINE, Hind" userId="S::ezzineh@who.int::edcab00f-6318-46e5-a4a9-188b01ee222f" providerId="AD" clId="Web-{E604BA9B-D379-0C35-1932-6873DD051C40}" dt="2023-06-10T15:59:24.047" v="34" actId="20577"/>
        <pc:sldMkLst>
          <pc:docMk/>
          <pc:sldMk cId="389459411" sldId="558"/>
        </pc:sldMkLst>
        <pc:spChg chg="mod">
          <ac:chgData name="EZZINE, Hind" userId="S::ezzineh@who.int::edcab00f-6318-46e5-a4a9-188b01ee222f" providerId="AD" clId="Web-{E604BA9B-D379-0C35-1932-6873DD051C40}" dt="2023-06-10T15:59:24.047" v="34" actId="20577"/>
          <ac:spMkLst>
            <pc:docMk/>
            <pc:sldMk cId="389459411" sldId="558"/>
            <ac:spMk id="264" creationId="{00000000-0000-0000-0000-000000000000}"/>
          </ac:spMkLst>
        </pc:spChg>
        <pc:spChg chg="mod">
          <ac:chgData name="EZZINE, Hind" userId="S::ezzineh@who.int::edcab00f-6318-46e5-a4a9-188b01ee222f" providerId="AD" clId="Web-{E604BA9B-D379-0C35-1932-6873DD051C40}" dt="2023-06-10T15:59:17.469" v="28" actId="20577"/>
          <ac:spMkLst>
            <pc:docMk/>
            <pc:sldMk cId="389459411" sldId="558"/>
            <ac:spMk id="265" creationId="{00000000-0000-0000-0000-000000000000}"/>
          </ac:spMkLst>
        </pc:spChg>
      </pc:sldChg>
      <pc:sldChg chg="modSp add">
        <pc:chgData name="EZZINE, Hind" userId="S::ezzineh@who.int::edcab00f-6318-46e5-a4a9-188b01ee222f" providerId="AD" clId="Web-{E604BA9B-D379-0C35-1932-6873DD051C40}" dt="2023-06-10T16:08:45.769" v="70"/>
        <pc:sldMkLst>
          <pc:docMk/>
          <pc:sldMk cId="1654255095" sldId="559"/>
        </pc:sldMkLst>
        <pc:spChg chg="mod">
          <ac:chgData name="EZZINE, Hind" userId="S::ezzineh@who.int::edcab00f-6318-46e5-a4a9-188b01ee222f" providerId="AD" clId="Web-{E604BA9B-D379-0C35-1932-6873DD051C40}" dt="2023-06-10T16:08:45.769" v="70"/>
          <ac:spMkLst>
            <pc:docMk/>
            <pc:sldMk cId="1654255095" sldId="559"/>
            <ac:spMk id="289" creationId="{00000000-0000-0000-0000-000000000000}"/>
          </ac:spMkLst>
        </pc:spChg>
      </pc:sldChg>
      <pc:sldChg chg="add del">
        <pc:chgData name="EZZINE, Hind" userId="S::ezzineh@who.int::edcab00f-6318-46e5-a4a9-188b01ee222f" providerId="AD" clId="Web-{E604BA9B-D379-0C35-1932-6873DD051C40}" dt="2023-06-10T16:23:59.652" v="217"/>
        <pc:sldMkLst>
          <pc:docMk/>
          <pc:sldMk cId="235695448" sldId="560"/>
        </pc:sldMkLst>
      </pc:sldChg>
      <pc:sldChg chg="add del replId">
        <pc:chgData name="EZZINE, Hind" userId="S::ezzineh@who.int::edcab00f-6318-46e5-a4a9-188b01ee222f" providerId="AD" clId="Web-{E604BA9B-D379-0C35-1932-6873DD051C40}" dt="2023-06-10T16:16:53.688" v="100"/>
        <pc:sldMkLst>
          <pc:docMk/>
          <pc:sldMk cId="3607207008" sldId="560"/>
        </pc:sldMkLst>
      </pc:sldChg>
      <pc:sldChg chg="modSp add">
        <pc:chgData name="EZZINE, Hind" userId="S::ezzineh@who.int::edcab00f-6318-46e5-a4a9-188b01ee222f" providerId="AD" clId="Web-{E604BA9B-D379-0C35-1932-6873DD051C40}" dt="2023-06-10T16:24:48.076" v="222" actId="20577"/>
        <pc:sldMkLst>
          <pc:docMk/>
          <pc:sldMk cId="3537231251" sldId="561"/>
        </pc:sldMkLst>
        <pc:spChg chg="mod">
          <ac:chgData name="EZZINE, Hind" userId="S::ezzineh@who.int::edcab00f-6318-46e5-a4a9-188b01ee222f" providerId="AD" clId="Web-{E604BA9B-D379-0C35-1932-6873DD051C40}" dt="2023-06-10T16:20:57.359" v="171" actId="1076"/>
          <ac:spMkLst>
            <pc:docMk/>
            <pc:sldMk cId="3537231251" sldId="561"/>
            <ac:spMk id="4" creationId="{A5358059-D2FE-5ACA-17CC-8D88C9833F35}"/>
          </ac:spMkLst>
        </pc:spChg>
        <pc:spChg chg="mod">
          <ac:chgData name="EZZINE, Hind" userId="S::ezzineh@who.int::edcab00f-6318-46e5-a4a9-188b01ee222f" providerId="AD" clId="Web-{E604BA9B-D379-0C35-1932-6873DD051C40}" dt="2023-06-10T16:24:48.076" v="222" actId="20577"/>
          <ac:spMkLst>
            <pc:docMk/>
            <pc:sldMk cId="3537231251" sldId="561"/>
            <ac:spMk id="420" creationId="{00000000-0000-0000-0000-000000000000}"/>
          </ac:spMkLst>
        </pc:spChg>
      </pc:sldChg>
      <pc:sldChg chg="modSp add replId">
        <pc:chgData name="EZZINE, Hind" userId="S::ezzineh@who.int::edcab00f-6318-46e5-a4a9-188b01ee222f" providerId="AD" clId="Web-{E604BA9B-D379-0C35-1932-6873DD051C40}" dt="2023-06-10T16:24:57.202" v="224" actId="20577"/>
        <pc:sldMkLst>
          <pc:docMk/>
          <pc:sldMk cId="1025987536" sldId="562"/>
        </pc:sldMkLst>
        <pc:spChg chg="mod">
          <ac:chgData name="EZZINE, Hind" userId="S::ezzineh@who.int::edcab00f-6318-46e5-a4a9-188b01ee222f" providerId="AD" clId="Web-{E604BA9B-D379-0C35-1932-6873DD051C40}" dt="2023-06-10T16:24:57.202" v="224" actId="20577"/>
          <ac:spMkLst>
            <pc:docMk/>
            <pc:sldMk cId="1025987536" sldId="562"/>
            <ac:spMk id="420" creationId="{00000000-0000-0000-0000-000000000000}"/>
          </ac:spMkLst>
        </pc:spChg>
      </pc:sldChg>
      <pc:sldChg chg="modSp add">
        <pc:chgData name="EZZINE, Hind" userId="S::ezzineh@who.int::edcab00f-6318-46e5-a4a9-188b01ee222f" providerId="AD" clId="Web-{E604BA9B-D379-0C35-1932-6873DD051C40}" dt="2023-06-10T16:28:35.043" v="255" actId="20577"/>
        <pc:sldMkLst>
          <pc:docMk/>
          <pc:sldMk cId="601773706" sldId="563"/>
        </pc:sldMkLst>
        <pc:spChg chg="mod">
          <ac:chgData name="EZZINE, Hind" userId="S::ezzineh@who.int::edcab00f-6318-46e5-a4a9-188b01ee222f" providerId="AD" clId="Web-{E604BA9B-D379-0C35-1932-6873DD051C40}" dt="2023-06-10T16:28:35.043" v="255" actId="20577"/>
          <ac:spMkLst>
            <pc:docMk/>
            <pc:sldMk cId="601773706" sldId="563"/>
            <ac:spMk id="444" creationId="{00000000-0000-0000-0000-000000000000}"/>
          </ac:spMkLst>
        </pc:spChg>
      </pc:sldChg>
      <pc:sldChg chg="modSp add">
        <pc:chgData name="EZZINE, Hind" userId="S::ezzineh@who.int::edcab00f-6318-46e5-a4a9-188b01ee222f" providerId="AD" clId="Web-{E604BA9B-D379-0C35-1932-6873DD051C40}" dt="2023-06-10T18:22:28.540" v="327" actId="20577"/>
        <pc:sldMkLst>
          <pc:docMk/>
          <pc:sldMk cId="780833991" sldId="564"/>
        </pc:sldMkLst>
        <pc:spChg chg="mod">
          <ac:chgData name="EZZINE, Hind" userId="S::ezzineh@who.int::edcab00f-6318-46e5-a4a9-188b01ee222f" providerId="AD" clId="Web-{E604BA9B-D379-0C35-1932-6873DD051C40}" dt="2023-06-10T18:22:28.540" v="327" actId="20577"/>
          <ac:spMkLst>
            <pc:docMk/>
            <pc:sldMk cId="780833991" sldId="564"/>
            <ac:spMk id="740" creationId="{00000000-0000-0000-0000-000000000000}"/>
          </ac:spMkLst>
        </pc:spChg>
      </pc:sldChg>
      <pc:sldChg chg="modSp add">
        <pc:chgData name="EZZINE, Hind" userId="S::ezzineh@who.int::edcab00f-6318-46e5-a4a9-188b01ee222f" providerId="AD" clId="Web-{E604BA9B-D379-0C35-1932-6873DD051C40}" dt="2023-06-10T18:28:15.501" v="386" actId="20577"/>
        <pc:sldMkLst>
          <pc:docMk/>
          <pc:sldMk cId="3956825341" sldId="565"/>
        </pc:sldMkLst>
        <pc:spChg chg="mod">
          <ac:chgData name="EZZINE, Hind" userId="S::ezzineh@who.int::edcab00f-6318-46e5-a4a9-188b01ee222f" providerId="AD" clId="Web-{E604BA9B-D379-0C35-1932-6873DD051C40}" dt="2023-06-10T18:28:15.501" v="386" actId="20577"/>
          <ac:spMkLst>
            <pc:docMk/>
            <pc:sldMk cId="3956825341" sldId="565"/>
            <ac:spMk id="799" creationId="{00000000-0000-0000-0000-000000000000}"/>
          </ac:spMkLst>
        </pc:spChg>
        <pc:spChg chg="mod">
          <ac:chgData name="EZZINE, Hind" userId="S::ezzineh@who.int::edcab00f-6318-46e5-a4a9-188b01ee222f" providerId="AD" clId="Web-{E604BA9B-D379-0C35-1932-6873DD051C40}" dt="2023-06-10T18:25:29.888" v="361" actId="20577"/>
          <ac:spMkLst>
            <pc:docMk/>
            <pc:sldMk cId="3956825341" sldId="565"/>
            <ac:spMk id="801" creationId="{00000000-0000-0000-0000-000000000000}"/>
          </ac:spMkLst>
        </pc:spChg>
      </pc:sldChg>
      <pc:sldChg chg="modSp add ord">
        <pc:chgData name="EZZINE, Hind" userId="S::ezzineh@who.int::edcab00f-6318-46e5-a4a9-188b01ee222f" providerId="AD" clId="Web-{E604BA9B-D379-0C35-1932-6873DD051C40}" dt="2023-06-11T06:34:46.449" v="540" actId="20577"/>
        <pc:sldMkLst>
          <pc:docMk/>
          <pc:sldMk cId="3338279540" sldId="566"/>
        </pc:sldMkLst>
        <pc:spChg chg="mod">
          <ac:chgData name="EZZINE, Hind" userId="S::ezzineh@who.int::edcab00f-6318-46e5-a4a9-188b01ee222f" providerId="AD" clId="Web-{E604BA9B-D379-0C35-1932-6873DD051C40}" dt="2023-06-11T06:34:46.449" v="540" actId="20577"/>
          <ac:spMkLst>
            <pc:docMk/>
            <pc:sldMk cId="3338279540" sldId="566"/>
            <ac:spMk id="872" creationId="{00000000-0000-0000-0000-000000000000}"/>
          </ac:spMkLst>
        </pc:spChg>
      </pc:sldChg>
      <pc:sldChg chg="modSp add replId">
        <pc:chgData name="EZZINE, Hind" userId="S::ezzineh@who.int::edcab00f-6318-46e5-a4a9-188b01ee222f" providerId="AD" clId="Web-{E604BA9B-D379-0C35-1932-6873DD051C40}" dt="2023-06-10T18:32:25.491" v="400" actId="20577"/>
        <pc:sldMkLst>
          <pc:docMk/>
          <pc:sldMk cId="2836448879" sldId="567"/>
        </pc:sldMkLst>
        <pc:spChg chg="mod">
          <ac:chgData name="EZZINE, Hind" userId="S::ezzineh@who.int::edcab00f-6318-46e5-a4a9-188b01ee222f" providerId="AD" clId="Web-{E604BA9B-D379-0C35-1932-6873DD051C40}" dt="2023-06-10T18:32:25.491" v="400" actId="20577"/>
          <ac:spMkLst>
            <pc:docMk/>
            <pc:sldMk cId="2836448879" sldId="567"/>
            <ac:spMk id="420" creationId="{00000000-0000-0000-0000-000000000000}"/>
          </ac:spMkLst>
        </pc:spChg>
      </pc:sldChg>
      <pc:sldChg chg="add del">
        <pc:chgData name="EZZINE, Hind" userId="S::ezzineh@who.int::edcab00f-6318-46e5-a4a9-188b01ee222f" providerId="AD" clId="Web-{E604BA9B-D379-0C35-1932-6873DD051C40}" dt="2023-06-10T18:34:15.322" v="413"/>
        <pc:sldMkLst>
          <pc:docMk/>
          <pc:sldMk cId="185478337" sldId="568"/>
        </pc:sldMkLst>
      </pc:sldChg>
      <pc:sldChg chg="addSp delSp modSp add">
        <pc:chgData name="EZZINE, Hind" userId="S::ezzineh@who.int::edcab00f-6318-46e5-a4a9-188b01ee222f" providerId="AD" clId="Web-{E604BA9B-D379-0C35-1932-6873DD051C40}" dt="2023-06-11T06:47:36.676" v="621" actId="20577"/>
        <pc:sldMkLst>
          <pc:docMk/>
          <pc:sldMk cId="2390213791" sldId="568"/>
        </pc:sldMkLst>
        <pc:spChg chg="del mod">
          <ac:chgData name="EZZINE, Hind" userId="S::ezzineh@who.int::edcab00f-6318-46e5-a4a9-188b01ee222f" providerId="AD" clId="Web-{E604BA9B-D379-0C35-1932-6873DD051C40}" dt="2023-06-11T06:46:29.189" v="607"/>
          <ac:spMkLst>
            <pc:docMk/>
            <pc:sldMk cId="2390213791" sldId="568"/>
            <ac:spMk id="3" creationId="{00000000-0000-0000-0000-000000000000}"/>
          </ac:spMkLst>
        </pc:spChg>
        <pc:spChg chg="add mod">
          <ac:chgData name="EZZINE, Hind" userId="S::ezzineh@who.int::edcab00f-6318-46e5-a4a9-188b01ee222f" providerId="AD" clId="Web-{E604BA9B-D379-0C35-1932-6873DD051C40}" dt="2023-06-11T06:47:36.676" v="621" actId="20577"/>
          <ac:spMkLst>
            <pc:docMk/>
            <pc:sldMk cId="2390213791" sldId="568"/>
            <ac:spMk id="4" creationId="{9A9E838E-164B-DB52-8C1E-0CE14E9BD138}"/>
          </ac:spMkLst>
        </pc:spChg>
      </pc:sldChg>
      <pc:sldChg chg="addSp delSp modSp add">
        <pc:chgData name="EZZINE, Hind" userId="S::ezzineh@who.int::edcab00f-6318-46e5-a4a9-188b01ee222f" providerId="AD" clId="Web-{E604BA9B-D379-0C35-1932-6873DD051C40}" dt="2023-06-11T06:33:02.915" v="534" actId="20577"/>
        <pc:sldMkLst>
          <pc:docMk/>
          <pc:sldMk cId="1519390621" sldId="569"/>
        </pc:sldMkLst>
        <pc:spChg chg="add del mod">
          <ac:chgData name="EZZINE, Hind" userId="S::ezzineh@who.int::edcab00f-6318-46e5-a4a9-188b01ee222f" providerId="AD" clId="Web-{E604BA9B-D379-0C35-1932-6873DD051C40}" dt="2023-06-11T06:32:02.335" v="517"/>
          <ac:spMkLst>
            <pc:docMk/>
            <pc:sldMk cId="1519390621" sldId="569"/>
            <ac:spMk id="3" creationId="{77A31402-17C4-3A04-13D6-350B657E7FB8}"/>
          </ac:spMkLst>
        </pc:spChg>
        <pc:spChg chg="add mod">
          <ac:chgData name="EZZINE, Hind" userId="S::ezzineh@who.int::edcab00f-6318-46e5-a4a9-188b01ee222f" providerId="AD" clId="Web-{E604BA9B-D379-0C35-1932-6873DD051C40}" dt="2023-06-11T06:32:07.085" v="518" actId="1076"/>
          <ac:spMkLst>
            <pc:docMk/>
            <pc:sldMk cId="1519390621" sldId="569"/>
            <ac:spMk id="5" creationId="{5E790B54-4974-7947-40FE-B0614F738114}"/>
          </ac:spMkLst>
        </pc:spChg>
        <pc:spChg chg="mod">
          <ac:chgData name="EZZINE, Hind" userId="S::ezzineh@who.int::edcab00f-6318-46e5-a4a9-188b01ee222f" providerId="AD" clId="Web-{E604BA9B-D379-0C35-1932-6873DD051C40}" dt="2023-06-11T06:33:02.915" v="534" actId="20577"/>
          <ac:spMkLst>
            <pc:docMk/>
            <pc:sldMk cId="1519390621" sldId="569"/>
            <ac:spMk id="1030" creationId="{00000000-0000-0000-0000-000000000000}"/>
          </ac:spMkLst>
        </pc:spChg>
        <pc:spChg chg="del mod">
          <ac:chgData name="EZZINE, Hind" userId="S::ezzineh@who.int::edcab00f-6318-46e5-a4a9-188b01ee222f" providerId="AD" clId="Web-{E604BA9B-D379-0C35-1932-6873DD051C40}" dt="2023-06-11T06:31:56.178" v="514"/>
          <ac:spMkLst>
            <pc:docMk/>
            <pc:sldMk cId="1519390621" sldId="569"/>
            <ac:spMk id="1032" creationId="{00000000-0000-0000-0000-000000000000}"/>
          </ac:spMkLst>
        </pc:spChg>
      </pc:sldChg>
      <pc:sldChg chg="add del">
        <pc:chgData name="EZZINE, Hind" userId="S::ezzineh@who.int::edcab00f-6318-46e5-a4a9-188b01ee222f" providerId="AD" clId="Web-{E604BA9B-D379-0C35-1932-6873DD051C40}" dt="2023-06-11T06:17:07.620" v="427"/>
        <pc:sldMkLst>
          <pc:docMk/>
          <pc:sldMk cId="3112510382" sldId="569"/>
        </pc:sldMkLst>
      </pc:sldChg>
      <pc:sldChg chg="addSp delSp modSp add">
        <pc:chgData name="EZZINE, Hind" userId="S::ezzineh@who.int::edcab00f-6318-46e5-a4a9-188b01ee222f" providerId="AD" clId="Web-{E604BA9B-D379-0C35-1932-6873DD051C40}" dt="2023-06-11T06:31:48.991" v="511"/>
        <pc:sldMkLst>
          <pc:docMk/>
          <pc:sldMk cId="2858525705" sldId="570"/>
        </pc:sldMkLst>
        <pc:spChg chg="add mod">
          <ac:chgData name="EZZINE, Hind" userId="S::ezzineh@who.int::edcab00f-6318-46e5-a4a9-188b01ee222f" providerId="AD" clId="Web-{E604BA9B-D379-0C35-1932-6873DD051C40}" dt="2023-06-11T06:31:48.991" v="511"/>
          <ac:spMkLst>
            <pc:docMk/>
            <pc:sldMk cId="2858525705" sldId="570"/>
            <ac:spMk id="3" creationId="{92E074AB-E430-05C2-CC54-D74CD97EC992}"/>
          </ac:spMkLst>
        </pc:spChg>
        <pc:spChg chg="del">
          <ac:chgData name="EZZINE, Hind" userId="S::ezzineh@who.int::edcab00f-6318-46e5-a4a9-188b01ee222f" providerId="AD" clId="Web-{E604BA9B-D379-0C35-1932-6873DD051C40}" dt="2023-06-11T06:31:48.116" v="510"/>
          <ac:spMkLst>
            <pc:docMk/>
            <pc:sldMk cId="2858525705" sldId="570"/>
            <ac:spMk id="4" creationId="{03871F71-7C8E-3369-8BA0-C0FC03CC9217}"/>
          </ac:spMkLst>
        </pc:spChg>
        <pc:spChg chg="mod">
          <ac:chgData name="EZZINE, Hind" userId="S::ezzineh@who.int::edcab00f-6318-46e5-a4a9-188b01ee222f" providerId="AD" clId="Web-{E604BA9B-D379-0C35-1932-6873DD051C40}" dt="2023-06-11T06:31:28.521" v="509" actId="14100"/>
          <ac:spMkLst>
            <pc:docMk/>
            <pc:sldMk cId="2858525705" sldId="570"/>
            <ac:spMk id="1021" creationId="{00000000-0000-0000-0000-000000000000}"/>
          </ac:spMkLst>
        </pc:spChg>
      </pc:sldChg>
      <pc:sldChg chg="modSp add">
        <pc:chgData name="EZZINE, Hind" userId="S::ezzineh@who.int::edcab00f-6318-46e5-a4a9-188b01ee222f" providerId="AD" clId="Web-{E604BA9B-D379-0C35-1932-6873DD051C40}" dt="2023-06-11T06:35:19.075" v="543"/>
        <pc:sldMkLst>
          <pc:docMk/>
          <pc:sldMk cId="3187993401" sldId="571"/>
        </pc:sldMkLst>
        <pc:spChg chg="mod">
          <ac:chgData name="EZZINE, Hind" userId="S::ezzineh@who.int::edcab00f-6318-46e5-a4a9-188b01ee222f" providerId="AD" clId="Web-{E604BA9B-D379-0C35-1932-6873DD051C40}" dt="2023-06-11T06:35:19.075" v="543"/>
          <ac:spMkLst>
            <pc:docMk/>
            <pc:sldMk cId="3187993401" sldId="571"/>
            <ac:spMk id="1045" creationId="{00000000-0000-0000-0000-000000000000}"/>
          </ac:spMkLst>
        </pc:spChg>
      </pc:sldChg>
      <pc:sldChg chg="add del">
        <pc:chgData name="EZZINE, Hind" userId="S::ezzineh@who.int::edcab00f-6318-46e5-a4a9-188b01ee222f" providerId="AD" clId="Web-{E604BA9B-D379-0C35-1932-6873DD051C40}" dt="2023-06-11T06:47:53.301" v="622"/>
        <pc:sldMkLst>
          <pc:docMk/>
          <pc:sldMk cId="1416939317" sldId="572"/>
        </pc:sldMkLst>
      </pc:sldChg>
      <pc:sldChg chg="modSp add">
        <pc:chgData name="EZZINE, Hind" userId="S::ezzineh@who.int::edcab00f-6318-46e5-a4a9-188b01ee222f" providerId="AD" clId="Web-{E604BA9B-D379-0C35-1932-6873DD051C40}" dt="2023-06-11T06:48:29.771" v="636" actId="20577"/>
        <pc:sldMkLst>
          <pc:docMk/>
          <pc:sldMk cId="3561898043" sldId="572"/>
        </pc:sldMkLst>
        <pc:spChg chg="mod">
          <ac:chgData name="EZZINE, Hind" userId="S::ezzineh@who.int::edcab00f-6318-46e5-a4a9-188b01ee222f" providerId="AD" clId="Web-{E604BA9B-D379-0C35-1932-6873DD051C40}" dt="2023-06-11T06:48:29.771" v="636" actId="20577"/>
          <ac:spMkLst>
            <pc:docMk/>
            <pc:sldMk cId="3561898043" sldId="572"/>
            <ac:spMk id="1111" creationId="{00000000-0000-0000-0000-000000000000}"/>
          </ac:spMkLst>
        </pc:spChg>
      </pc:sldChg>
      <pc:sldChg chg="modSp add">
        <pc:chgData name="EZZINE, Hind" userId="S::ezzineh@who.int::edcab00f-6318-46e5-a4a9-188b01ee222f" providerId="AD" clId="Web-{E604BA9B-D379-0C35-1932-6873DD051C40}" dt="2023-06-11T06:49:37.695" v="670" actId="20577"/>
        <pc:sldMkLst>
          <pc:docMk/>
          <pc:sldMk cId="3476249727" sldId="573"/>
        </pc:sldMkLst>
        <pc:spChg chg="mod">
          <ac:chgData name="EZZINE, Hind" userId="S::ezzineh@who.int::edcab00f-6318-46e5-a4a9-188b01ee222f" providerId="AD" clId="Web-{E604BA9B-D379-0C35-1932-6873DD051C40}" dt="2023-06-11T06:49:37.695" v="670" actId="20577"/>
          <ac:spMkLst>
            <pc:docMk/>
            <pc:sldMk cId="3476249727" sldId="573"/>
            <ac:spMk id="1121" creationId="{00000000-0000-0000-0000-000000000000}"/>
          </ac:spMkLst>
        </pc:spChg>
      </pc:sldChg>
      <pc:sldMasterChg chg="add addSldLayout">
        <pc:chgData name="EZZINE, Hind" userId="S::ezzineh@who.int::edcab00f-6318-46e5-a4a9-188b01ee222f" providerId="AD" clId="Web-{E604BA9B-D379-0C35-1932-6873DD051C40}" dt="2023-06-10T15:58:24.184" v="20"/>
        <pc:sldMasterMkLst>
          <pc:docMk/>
          <pc:sldMasterMk cId="0" sldId="2147483648"/>
        </pc:sldMasterMkLst>
        <pc:sldLayoutChg chg="add">
          <pc:chgData name="EZZINE, Hind" userId="S::ezzineh@who.int::edcab00f-6318-46e5-a4a9-188b01ee222f" providerId="AD" clId="Web-{E604BA9B-D379-0C35-1932-6873DD051C40}" dt="2023-06-10T15:58:24.184" v="20"/>
          <pc:sldLayoutMkLst>
            <pc:docMk/>
            <pc:sldMasterMk cId="0" sldId="2147483648"/>
            <pc:sldLayoutMk cId="0" sldId="2147483649"/>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0"/>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1"/>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2"/>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3"/>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4"/>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5"/>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6"/>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7"/>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8"/>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59"/>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60"/>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61"/>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62"/>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63"/>
          </pc:sldLayoutMkLst>
        </pc:sldLayoutChg>
        <pc:sldLayoutChg chg="add">
          <pc:chgData name="EZZINE, Hind" userId="S::ezzineh@who.int::edcab00f-6318-46e5-a4a9-188b01ee222f" providerId="AD" clId="Web-{E604BA9B-D379-0C35-1932-6873DD051C40}" dt="2023-06-10T15:58:24.184" v="20"/>
          <pc:sldLayoutMkLst>
            <pc:docMk/>
            <pc:sldMasterMk cId="0" sldId="2147483648"/>
            <pc:sldLayoutMk cId="0" sldId="2147483664"/>
          </pc:sldLayoutMkLst>
        </pc:sldLayoutChg>
      </pc:sldMasterChg>
      <pc:sldMasterChg chg="modSldLayout">
        <pc:chgData name="EZZINE, Hind" userId="S::ezzineh@who.int::edcab00f-6318-46e5-a4a9-188b01ee222f" providerId="AD" clId="Web-{E604BA9B-D379-0C35-1932-6873DD051C40}" dt="2023-06-10T15:58:24.184" v="20"/>
        <pc:sldMasterMkLst>
          <pc:docMk/>
          <pc:sldMasterMk cId="1832919003" sldId="2147483681"/>
        </pc:sldMasterMkLst>
        <pc:sldLayoutChg chg="replId">
          <pc:chgData name="EZZINE, Hind" userId="S::ezzineh@who.int::edcab00f-6318-46e5-a4a9-188b01ee222f" providerId="AD" clId="Web-{E604BA9B-D379-0C35-1932-6873DD051C40}" dt="2023-06-10T15:58:24.184" v="20"/>
          <pc:sldLayoutMkLst>
            <pc:docMk/>
            <pc:sldMasterMk cId="1832919003" sldId="2147483681"/>
            <pc:sldLayoutMk cId="4117333759" sldId="214748376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1B37B2-1976-4C7E-8099-68E6E3B849DA}" type="doc">
      <dgm:prSet loTypeId="urn:microsoft.com/office/officeart/2005/8/layout/chevron1" loCatId="process" qsTypeId="urn:microsoft.com/office/officeart/2005/8/quickstyle/simple1" qsCatId="simple" csTypeId="urn:microsoft.com/office/officeart/2005/8/colors/colorful3" csCatId="colorful" phldr="1"/>
      <dgm:spPr/>
      <dgm:t>
        <a:bodyPr/>
        <a:lstStyle/>
        <a:p>
          <a:endParaRPr lang="en-US"/>
        </a:p>
      </dgm:t>
    </dgm:pt>
    <dgm:pt modelId="{6986BBE9-ED40-4C9F-BD56-078704194308}">
      <dgm:prSet phldrT="[Text]" custT="1"/>
      <dgm:spPr/>
      <dgm:t>
        <a:bodyPr/>
        <a:lstStyle/>
        <a:p>
          <a:r>
            <a:rPr lang="en-US" sz="900" b="1" dirty="0"/>
            <a:t>2004</a:t>
          </a:r>
        </a:p>
      </dgm:t>
    </dgm:pt>
    <dgm:pt modelId="{0CAE38AE-6C3A-4AC7-B75D-D7BD1BC60BFC}" type="parTrans" cxnId="{87FF1896-CCE3-4DF0-9490-60D11815BD68}">
      <dgm:prSet/>
      <dgm:spPr/>
      <dgm:t>
        <a:bodyPr/>
        <a:lstStyle/>
        <a:p>
          <a:endParaRPr lang="en-US" sz="900" b="1"/>
        </a:p>
      </dgm:t>
    </dgm:pt>
    <dgm:pt modelId="{674721DF-180F-4F0F-8451-1BE13318136A}" type="sibTrans" cxnId="{87FF1896-CCE3-4DF0-9490-60D11815BD68}">
      <dgm:prSet/>
      <dgm:spPr/>
      <dgm:t>
        <a:bodyPr/>
        <a:lstStyle/>
        <a:p>
          <a:endParaRPr lang="en-US" sz="900" b="1"/>
        </a:p>
      </dgm:t>
    </dgm:pt>
    <dgm:pt modelId="{8072C3AD-5137-4362-B2AE-15F42EE8AC0B}">
      <dgm:prSet phldrT="[Text]" custT="1"/>
      <dgm:spPr/>
      <dgm:t>
        <a:bodyPr/>
        <a:lstStyle/>
        <a:p>
          <a:r>
            <a:rPr lang="en-US" sz="900" b="1" dirty="0"/>
            <a:t>2005</a:t>
          </a:r>
        </a:p>
      </dgm:t>
    </dgm:pt>
    <dgm:pt modelId="{A01461DF-ABD9-4D80-BFB5-A2AD9D61115F}" type="parTrans" cxnId="{C5A0A8EC-60A5-41E9-B88D-3F6689EC0289}">
      <dgm:prSet/>
      <dgm:spPr/>
      <dgm:t>
        <a:bodyPr/>
        <a:lstStyle/>
        <a:p>
          <a:endParaRPr lang="en-US" sz="900" b="1"/>
        </a:p>
      </dgm:t>
    </dgm:pt>
    <dgm:pt modelId="{902A60E3-C79D-41C3-A7EA-E992B6B26B92}" type="sibTrans" cxnId="{C5A0A8EC-60A5-41E9-B88D-3F6689EC0289}">
      <dgm:prSet/>
      <dgm:spPr/>
      <dgm:t>
        <a:bodyPr/>
        <a:lstStyle/>
        <a:p>
          <a:endParaRPr lang="en-US" sz="900" b="1"/>
        </a:p>
      </dgm:t>
    </dgm:pt>
    <dgm:pt modelId="{1BFD6CCA-DE07-4FD3-B06B-58A5F102815A}">
      <dgm:prSet phldrT="[Text]" custT="1"/>
      <dgm:spPr/>
      <dgm:t>
        <a:bodyPr/>
        <a:lstStyle/>
        <a:p>
          <a:r>
            <a:rPr lang="en-US" sz="900" b="1" dirty="0"/>
            <a:t>2006</a:t>
          </a:r>
        </a:p>
      </dgm:t>
    </dgm:pt>
    <dgm:pt modelId="{84C90A68-696A-4925-9AA7-FFADA61870A2}" type="parTrans" cxnId="{FD3A497E-71F2-4146-B513-BA2F3EE09A70}">
      <dgm:prSet/>
      <dgm:spPr/>
      <dgm:t>
        <a:bodyPr/>
        <a:lstStyle/>
        <a:p>
          <a:endParaRPr lang="en-US" sz="900" b="1"/>
        </a:p>
      </dgm:t>
    </dgm:pt>
    <dgm:pt modelId="{CE9E605A-092E-416A-BA93-ADC683E7179A}" type="sibTrans" cxnId="{FD3A497E-71F2-4146-B513-BA2F3EE09A70}">
      <dgm:prSet/>
      <dgm:spPr/>
      <dgm:t>
        <a:bodyPr/>
        <a:lstStyle/>
        <a:p>
          <a:endParaRPr lang="en-US" sz="900" b="1"/>
        </a:p>
      </dgm:t>
    </dgm:pt>
    <dgm:pt modelId="{A5356535-7D3A-4732-904D-DA8B8B46C6EC}">
      <dgm:prSet phldrT="[Text]" custT="1"/>
      <dgm:spPr/>
      <dgm:t>
        <a:bodyPr/>
        <a:lstStyle/>
        <a:p>
          <a:r>
            <a:rPr lang="en-US" sz="900" b="1" dirty="0"/>
            <a:t>2007</a:t>
          </a:r>
        </a:p>
      </dgm:t>
    </dgm:pt>
    <dgm:pt modelId="{14EAFA96-84E7-4BB2-AE26-5A043A347E29}" type="parTrans" cxnId="{7DE83FC3-E544-43D1-81F3-9750E9A5DE28}">
      <dgm:prSet/>
      <dgm:spPr/>
      <dgm:t>
        <a:bodyPr/>
        <a:lstStyle/>
        <a:p>
          <a:endParaRPr lang="en-US" sz="900" b="1"/>
        </a:p>
      </dgm:t>
    </dgm:pt>
    <dgm:pt modelId="{162EBD23-0F24-4BFB-8C6F-540440C076C4}" type="sibTrans" cxnId="{7DE83FC3-E544-43D1-81F3-9750E9A5DE28}">
      <dgm:prSet/>
      <dgm:spPr/>
      <dgm:t>
        <a:bodyPr/>
        <a:lstStyle/>
        <a:p>
          <a:endParaRPr lang="en-US" sz="900" b="1"/>
        </a:p>
      </dgm:t>
    </dgm:pt>
    <dgm:pt modelId="{4E36D869-03A4-4BBB-B5A8-05C33016C8E8}">
      <dgm:prSet phldrT="[Text]" custT="1"/>
      <dgm:spPr/>
      <dgm:t>
        <a:bodyPr/>
        <a:lstStyle/>
        <a:p>
          <a:r>
            <a:rPr lang="en-US" sz="900" b="1" dirty="0"/>
            <a:t>2008</a:t>
          </a:r>
        </a:p>
      </dgm:t>
    </dgm:pt>
    <dgm:pt modelId="{7BFFD674-F73D-4353-9A23-E264C887D0D1}" type="parTrans" cxnId="{30853D8B-556A-44CD-BFD6-0583278A9C57}">
      <dgm:prSet/>
      <dgm:spPr/>
      <dgm:t>
        <a:bodyPr/>
        <a:lstStyle/>
        <a:p>
          <a:endParaRPr lang="en-US" sz="900" b="1"/>
        </a:p>
      </dgm:t>
    </dgm:pt>
    <dgm:pt modelId="{6A46E315-268C-4344-A7F9-C3A8A82D8906}" type="sibTrans" cxnId="{30853D8B-556A-44CD-BFD6-0583278A9C57}">
      <dgm:prSet/>
      <dgm:spPr/>
      <dgm:t>
        <a:bodyPr/>
        <a:lstStyle/>
        <a:p>
          <a:endParaRPr lang="en-US" sz="900" b="1"/>
        </a:p>
      </dgm:t>
    </dgm:pt>
    <dgm:pt modelId="{92D81251-1669-4649-9332-6A23664A744E}">
      <dgm:prSet phldrT="[Text]" custT="1"/>
      <dgm:spPr/>
      <dgm:t>
        <a:bodyPr/>
        <a:lstStyle/>
        <a:p>
          <a:r>
            <a:rPr lang="en-US" sz="900" b="1" dirty="0"/>
            <a:t>2009</a:t>
          </a:r>
        </a:p>
      </dgm:t>
    </dgm:pt>
    <dgm:pt modelId="{94B87005-D392-4712-B575-975D909F1D8C}" type="parTrans" cxnId="{0B76F6CC-0CDF-44E9-941C-F2DDD144E3AE}">
      <dgm:prSet/>
      <dgm:spPr/>
      <dgm:t>
        <a:bodyPr/>
        <a:lstStyle/>
        <a:p>
          <a:endParaRPr lang="en-US" sz="900" b="1"/>
        </a:p>
      </dgm:t>
    </dgm:pt>
    <dgm:pt modelId="{24737275-CD6B-4734-B44E-073F7A7BBDCC}" type="sibTrans" cxnId="{0B76F6CC-0CDF-44E9-941C-F2DDD144E3AE}">
      <dgm:prSet/>
      <dgm:spPr/>
      <dgm:t>
        <a:bodyPr/>
        <a:lstStyle/>
        <a:p>
          <a:endParaRPr lang="en-US" sz="900" b="1"/>
        </a:p>
      </dgm:t>
    </dgm:pt>
    <dgm:pt modelId="{797CE3D7-C410-4156-9101-5D78CBECD568}">
      <dgm:prSet phldrT="[Text]" custT="1"/>
      <dgm:spPr/>
      <dgm:t>
        <a:bodyPr/>
        <a:lstStyle/>
        <a:p>
          <a:r>
            <a:rPr lang="en-US" sz="900" b="1" dirty="0"/>
            <a:t>2010</a:t>
          </a:r>
        </a:p>
      </dgm:t>
    </dgm:pt>
    <dgm:pt modelId="{03276300-3017-4330-87D3-7F3F9CF230D7}" type="parTrans" cxnId="{80D333EA-F54C-4977-936D-C93AC5D03119}">
      <dgm:prSet/>
      <dgm:spPr/>
      <dgm:t>
        <a:bodyPr/>
        <a:lstStyle/>
        <a:p>
          <a:endParaRPr lang="en-US" sz="900" b="1"/>
        </a:p>
      </dgm:t>
    </dgm:pt>
    <dgm:pt modelId="{2A6A8227-1680-4601-8DF5-B8DFDCCD59DA}" type="sibTrans" cxnId="{80D333EA-F54C-4977-936D-C93AC5D03119}">
      <dgm:prSet/>
      <dgm:spPr/>
      <dgm:t>
        <a:bodyPr/>
        <a:lstStyle/>
        <a:p>
          <a:endParaRPr lang="en-US" sz="900" b="1"/>
        </a:p>
      </dgm:t>
    </dgm:pt>
    <dgm:pt modelId="{C6569E7A-BA20-45D3-9138-FDF932E12D60}">
      <dgm:prSet phldrT="[Text]" custT="1"/>
      <dgm:spPr/>
      <dgm:t>
        <a:bodyPr/>
        <a:lstStyle/>
        <a:p>
          <a:r>
            <a:rPr lang="fr-FR" sz="900" b="1" noProof="0" dirty="0"/>
            <a:t>Consultation technique FAO/OIE/OMS sur la lutte contre la grippe aviaire à Rome (Italie)</a:t>
          </a:r>
        </a:p>
      </dgm:t>
    </dgm:pt>
    <dgm:pt modelId="{E48C75E9-FFFF-48A4-A908-CDBA202F7EEC}" type="parTrans" cxnId="{88118D46-2DC7-458B-9BD9-977441A83409}">
      <dgm:prSet/>
      <dgm:spPr/>
      <dgm:t>
        <a:bodyPr/>
        <a:lstStyle/>
        <a:p>
          <a:endParaRPr lang="en-US" sz="900" b="1"/>
        </a:p>
      </dgm:t>
    </dgm:pt>
    <dgm:pt modelId="{8FFD48C4-01E2-4C2D-B405-9D020DCC5188}" type="sibTrans" cxnId="{88118D46-2DC7-458B-9BD9-977441A83409}">
      <dgm:prSet/>
      <dgm:spPr/>
      <dgm:t>
        <a:bodyPr/>
        <a:lstStyle/>
        <a:p>
          <a:endParaRPr lang="en-US" sz="900" b="1"/>
        </a:p>
      </dgm:t>
    </dgm:pt>
    <dgm:pt modelId="{C454841A-CC65-4346-A9F7-3EB59D5C4BEE}">
      <dgm:prSet phldrT="[Text]" custT="1"/>
      <dgm:spPr/>
      <dgm:t>
        <a:bodyPr/>
        <a:lstStyle/>
        <a:p>
          <a:r>
            <a:rPr lang="fr-FR" sz="900" b="1" noProof="0" dirty="0"/>
            <a:t>Réunion sur la grippe aviaire et la grippe pandémique humaine à Genève (Suisse)</a:t>
          </a:r>
        </a:p>
      </dgm:t>
    </dgm:pt>
    <dgm:pt modelId="{492AC625-2221-43D0-9F93-352A5DB861E2}" type="parTrans" cxnId="{187DB506-295D-4BD9-99D1-590102EA7C2D}">
      <dgm:prSet/>
      <dgm:spPr/>
      <dgm:t>
        <a:bodyPr/>
        <a:lstStyle/>
        <a:p>
          <a:endParaRPr lang="en-US"/>
        </a:p>
      </dgm:t>
    </dgm:pt>
    <dgm:pt modelId="{9F902A2F-6BFB-43A9-8E92-31964A50878F}" type="sibTrans" cxnId="{187DB506-295D-4BD9-99D1-590102EA7C2D}">
      <dgm:prSet/>
      <dgm:spPr/>
      <dgm:t>
        <a:bodyPr/>
        <a:lstStyle/>
        <a:p>
          <a:endParaRPr lang="en-US"/>
        </a:p>
      </dgm:t>
    </dgm:pt>
    <dgm:pt modelId="{3DDCAC45-F278-4F2E-B76D-DB1372279CBD}">
      <dgm:prSet phldrT="[Text]" custT="1"/>
      <dgm:spPr/>
      <dgm:t>
        <a:bodyPr/>
        <a:lstStyle/>
        <a:p>
          <a:r>
            <a:rPr lang="en-US" sz="900" b="1" dirty="0" err="1"/>
            <a:t>IMCAPI</a:t>
          </a:r>
          <a:r>
            <a:rPr lang="en-US" sz="900" b="1" dirty="0"/>
            <a:t> à Beijing (Chine)</a:t>
          </a:r>
        </a:p>
      </dgm:t>
    </dgm:pt>
    <dgm:pt modelId="{48A42665-FDEC-40E9-AF9F-DA2C64EA22D2}" type="parTrans" cxnId="{EA0C8B6C-D5DC-412A-8B41-72D5C1B36295}">
      <dgm:prSet/>
      <dgm:spPr/>
      <dgm:t>
        <a:bodyPr/>
        <a:lstStyle/>
        <a:p>
          <a:endParaRPr lang="en-US"/>
        </a:p>
      </dgm:t>
    </dgm:pt>
    <dgm:pt modelId="{2846BDB1-8216-4076-B68D-7264319BDE49}" type="sibTrans" cxnId="{EA0C8B6C-D5DC-412A-8B41-72D5C1B36295}">
      <dgm:prSet/>
      <dgm:spPr/>
      <dgm:t>
        <a:bodyPr/>
        <a:lstStyle/>
        <a:p>
          <a:endParaRPr lang="en-US"/>
        </a:p>
      </dgm:t>
    </dgm:pt>
    <dgm:pt modelId="{33830BE9-BC1A-4163-B05F-C368C48186CC}">
      <dgm:prSet phldrT="[Text]" custT="1"/>
      <dgm:spPr/>
      <dgm:t>
        <a:bodyPr/>
        <a:lstStyle/>
        <a:p>
          <a:r>
            <a:rPr lang="en-US" sz="900" b="1" dirty="0" err="1"/>
            <a:t>IMCAPI</a:t>
          </a:r>
          <a:r>
            <a:rPr lang="en-US" sz="900" b="1" dirty="0"/>
            <a:t> à New Delhi (</a:t>
          </a:r>
          <a:r>
            <a:rPr lang="en-US" sz="900" b="1" dirty="0" err="1"/>
            <a:t>Inde</a:t>
          </a:r>
          <a:r>
            <a:rPr lang="en-US" sz="900" b="1" dirty="0"/>
            <a:t>)</a:t>
          </a:r>
        </a:p>
      </dgm:t>
    </dgm:pt>
    <dgm:pt modelId="{4335A0BA-4B41-4AEA-B134-6233B362ABC7}" type="parTrans" cxnId="{A7D4963B-E68B-491F-AAED-C7D059158C75}">
      <dgm:prSet/>
      <dgm:spPr/>
      <dgm:t>
        <a:bodyPr/>
        <a:lstStyle/>
        <a:p>
          <a:endParaRPr lang="en-US"/>
        </a:p>
      </dgm:t>
    </dgm:pt>
    <dgm:pt modelId="{6E28CB07-122C-4952-98E3-7FBC8146C242}" type="sibTrans" cxnId="{A7D4963B-E68B-491F-AAED-C7D059158C75}">
      <dgm:prSet/>
      <dgm:spPr/>
      <dgm:t>
        <a:bodyPr/>
        <a:lstStyle/>
        <a:p>
          <a:endParaRPr lang="en-US"/>
        </a:p>
      </dgm:t>
    </dgm:pt>
    <dgm:pt modelId="{8FC236F7-1C12-44D3-918D-0635B64BCC0C}">
      <dgm:prSet phldrT="[Text]" custT="1"/>
      <dgm:spPr/>
      <dgm:t>
        <a:bodyPr/>
        <a:lstStyle/>
        <a:p>
          <a:r>
            <a:rPr lang="fr-FR" sz="900" b="1" noProof="0" dirty="0"/>
            <a:t>Consultation technique conjointe FAO/OIE/OMS sur la grippe aviaire à l’interface homme-animal à Vérone (Italie)</a:t>
          </a:r>
        </a:p>
      </dgm:t>
    </dgm:pt>
    <dgm:pt modelId="{36D8154C-97BD-4495-8326-69B19BE8ED00}" type="parTrans" cxnId="{F1E3F4AC-51EB-4848-800C-BC969459AA54}">
      <dgm:prSet/>
      <dgm:spPr/>
      <dgm:t>
        <a:bodyPr/>
        <a:lstStyle/>
        <a:p>
          <a:endParaRPr lang="en-US"/>
        </a:p>
      </dgm:t>
    </dgm:pt>
    <dgm:pt modelId="{8367F550-D1D8-4517-A0EF-E95F5460F1B5}" type="sibTrans" cxnId="{F1E3F4AC-51EB-4848-800C-BC969459AA54}">
      <dgm:prSet/>
      <dgm:spPr/>
      <dgm:t>
        <a:bodyPr/>
        <a:lstStyle/>
        <a:p>
          <a:endParaRPr lang="en-US"/>
        </a:p>
      </dgm:t>
    </dgm:pt>
    <dgm:pt modelId="{BD2023A3-AEA2-4E45-A863-1DE5834D206B}">
      <dgm:prSet phldrT="[Text]" custT="1"/>
      <dgm:spPr/>
      <dgm:t>
        <a:bodyPr/>
        <a:lstStyle/>
        <a:p>
          <a:r>
            <a:rPr lang="fr-FR" sz="900" b="1" noProof="0" dirty="0"/>
            <a:t>Symposium de la </a:t>
          </a:r>
          <a:r>
            <a:rPr lang="fr-FR" sz="900" b="1" noProof="0" dirty="0" err="1"/>
            <a:t>Wildlife</a:t>
          </a:r>
          <a:r>
            <a:rPr lang="fr-FR" sz="900" b="1" noProof="0" dirty="0"/>
            <a:t> Conservation Society sur le thème « Un monde, une seule santé » à New York (</a:t>
          </a:r>
          <a:r>
            <a:rPr lang="en-US" sz="900" b="1" dirty="0"/>
            <a:t>É</a:t>
          </a:r>
          <a:r>
            <a:rPr lang="fr-FR" sz="900" b="1" noProof="0" dirty="0" err="1"/>
            <a:t>tats</a:t>
          </a:r>
          <a:r>
            <a:rPr lang="fr-FR" sz="900" b="1" noProof="0" dirty="0"/>
            <a:t>-Unis d’Amérique)</a:t>
          </a:r>
        </a:p>
      </dgm:t>
    </dgm:pt>
    <dgm:pt modelId="{6FC52FD5-F210-4A13-B560-DC06578BA747}" type="parTrans" cxnId="{6027B8E3-FF93-4A3C-8E9F-BF02BA1EF614}">
      <dgm:prSet/>
      <dgm:spPr/>
      <dgm:t>
        <a:bodyPr/>
        <a:lstStyle/>
        <a:p>
          <a:endParaRPr lang="en-US"/>
        </a:p>
      </dgm:t>
    </dgm:pt>
    <dgm:pt modelId="{67F221BD-8200-40AD-9021-60482D5B7551}" type="sibTrans" cxnId="{6027B8E3-FF93-4A3C-8E9F-BF02BA1EF614}">
      <dgm:prSet/>
      <dgm:spPr/>
      <dgm:t>
        <a:bodyPr/>
        <a:lstStyle/>
        <a:p>
          <a:endParaRPr lang="en-US"/>
        </a:p>
      </dgm:t>
    </dgm:pt>
    <dgm:pt modelId="{6610511A-2F1D-485D-BDE2-9481B140DBCA}">
      <dgm:prSet phldrT="[Text]" custT="1"/>
      <dgm:spPr/>
      <dgm:t>
        <a:bodyPr/>
        <a:lstStyle/>
        <a:p>
          <a:r>
            <a:rPr lang="fr-FR" sz="900" b="1" noProof="0" dirty="0" err="1"/>
            <a:t>IMCAPI</a:t>
          </a:r>
          <a:r>
            <a:rPr lang="fr-FR" sz="900" b="1" noProof="0" dirty="0"/>
            <a:t> à </a:t>
          </a:r>
          <a:r>
            <a:rPr lang="fr-FR" sz="900" b="1" noProof="0" dirty="0" err="1"/>
            <a:t>Sharm</a:t>
          </a:r>
          <a:r>
            <a:rPr lang="fr-FR" sz="900" b="1" noProof="0" dirty="0"/>
            <a:t>-el- Sheikh (</a:t>
          </a:r>
          <a:r>
            <a:rPr lang="en-US" sz="900" b="1" dirty="0"/>
            <a:t>É</a:t>
          </a:r>
          <a:r>
            <a:rPr lang="fr-FR" sz="900" b="1" noProof="0" dirty="0" err="1"/>
            <a:t>gypte</a:t>
          </a:r>
          <a:r>
            <a:rPr lang="fr-FR" sz="900" b="1" noProof="0" dirty="0"/>
            <a:t>)</a:t>
          </a:r>
        </a:p>
      </dgm:t>
    </dgm:pt>
    <dgm:pt modelId="{57C87431-DCD0-47E7-BFCA-FDF9D5D63A4F}" type="parTrans" cxnId="{BED4033D-6E71-415A-B4D5-E40551301308}">
      <dgm:prSet/>
      <dgm:spPr/>
      <dgm:t>
        <a:bodyPr/>
        <a:lstStyle/>
        <a:p>
          <a:endParaRPr lang="en-US"/>
        </a:p>
      </dgm:t>
    </dgm:pt>
    <dgm:pt modelId="{7C4DA430-5C0B-40C1-A92A-66D3D41C277D}" type="sibTrans" cxnId="{BED4033D-6E71-415A-B4D5-E40551301308}">
      <dgm:prSet/>
      <dgm:spPr/>
      <dgm:t>
        <a:bodyPr/>
        <a:lstStyle/>
        <a:p>
          <a:endParaRPr lang="en-US"/>
        </a:p>
      </dgm:t>
    </dgm:pt>
    <dgm:pt modelId="{2CE42E48-6AEB-41DF-8937-C92159847DE2}">
      <dgm:prSet phldrT="[Text]" custT="1"/>
      <dgm:spPr/>
      <dgm:t>
        <a:bodyPr/>
        <a:lstStyle/>
        <a:p>
          <a:pPr rtl="0"/>
          <a:r>
            <a:rPr lang="fr-FR" sz="900" b="1" noProof="0" dirty="0"/>
            <a:t>Réunion sur le thème « Un monde, une santé : passer à l’action » à</a:t>
          </a:r>
          <a:r>
            <a:rPr lang="fr-FR" sz="900" b="1" noProof="0" dirty="0">
              <a:latin typeface="Source Sans Pro Regular"/>
              <a:ea typeface="Source Sans Pro Regular"/>
            </a:rPr>
            <a:t> </a:t>
          </a:r>
          <a:r>
            <a:rPr lang="fr-FR" sz="900" b="1" noProof="0" dirty="0"/>
            <a:t> Winnipeg (Canada)</a:t>
          </a:r>
        </a:p>
      </dgm:t>
    </dgm:pt>
    <dgm:pt modelId="{F8B5D5AF-B994-4A73-BD89-3CEF1012C38D}" type="parTrans" cxnId="{1FB2DB54-635D-4753-B074-CD11252B7FE6}">
      <dgm:prSet/>
      <dgm:spPr/>
      <dgm:t>
        <a:bodyPr/>
        <a:lstStyle/>
        <a:p>
          <a:endParaRPr lang="en-US"/>
        </a:p>
      </dgm:t>
    </dgm:pt>
    <dgm:pt modelId="{766ED227-24BF-4AED-A035-8FC860D51FA9}" type="sibTrans" cxnId="{1FB2DB54-635D-4753-B074-CD11252B7FE6}">
      <dgm:prSet/>
      <dgm:spPr/>
      <dgm:t>
        <a:bodyPr/>
        <a:lstStyle/>
        <a:p>
          <a:endParaRPr lang="en-US"/>
        </a:p>
      </dgm:t>
    </dgm:pt>
    <dgm:pt modelId="{EDEF6D6F-3C7E-4719-9E83-7E6E36F1413C}">
      <dgm:prSet phldrT="[Text]" custT="1"/>
      <dgm:spPr/>
      <dgm:t>
        <a:bodyPr/>
        <a:lstStyle/>
        <a:p>
          <a:pPr rtl="0"/>
          <a:r>
            <a:rPr lang="fr-FR" sz="900" b="1" noProof="0" dirty="0"/>
            <a:t>Réunion “</a:t>
          </a:r>
          <a:r>
            <a:rPr lang="fr-FR" sz="900" b="1" noProof="0" dirty="0" err="1"/>
            <a:t>Operationalizing</a:t>
          </a:r>
          <a:r>
            <a:rPr lang="fr-FR" sz="900" b="1" noProof="0" dirty="0"/>
            <a:t> ‘One </a:t>
          </a:r>
          <a:r>
            <a:rPr lang="fr-FR" sz="900" b="1" noProof="0" dirty="0" err="1"/>
            <a:t>Health</a:t>
          </a:r>
          <a:r>
            <a:rPr lang="fr-FR" sz="900" b="1" noProof="0" dirty="0"/>
            <a:t>’: </a:t>
          </a:r>
          <a:r>
            <a:rPr lang="fr-FR" sz="900" b="1" noProof="0" dirty="0" err="1"/>
            <a:t>Taking</a:t>
          </a:r>
          <a:r>
            <a:rPr lang="fr-FR" sz="900" b="1" noProof="0" dirty="0"/>
            <a:t> Stock &amp; </a:t>
          </a:r>
          <a:r>
            <a:rPr lang="fr-FR" sz="900" b="1" noProof="0" dirty="0" err="1"/>
            <a:t>Shaping</a:t>
          </a:r>
          <a:r>
            <a:rPr lang="fr-FR" sz="900" b="1" noProof="0" dirty="0"/>
            <a:t> an </a:t>
          </a:r>
          <a:r>
            <a:rPr lang="fr-FR" sz="900" b="1" noProof="0" dirty="0" err="1"/>
            <a:t>Implementation</a:t>
          </a:r>
          <a:r>
            <a:rPr lang="fr-FR" sz="900" b="1" noProof="0" dirty="0"/>
            <a:t> </a:t>
          </a:r>
          <a:r>
            <a:rPr lang="fr-FR" sz="900" b="1" noProof="0" dirty="0" err="1"/>
            <a:t>Roadmap”à</a:t>
          </a:r>
          <a:r>
            <a:rPr lang="fr-FR" sz="900" b="1" noProof="0" dirty="0">
              <a:latin typeface="Source Sans Pro Regular"/>
              <a:ea typeface="Source Sans Pro Regular"/>
            </a:rPr>
            <a:t> </a:t>
          </a:r>
          <a:r>
            <a:rPr lang="fr-FR" sz="900" b="1" noProof="0" dirty="0"/>
            <a:t> Stone </a:t>
          </a:r>
          <a:r>
            <a:rPr lang="fr-FR" sz="900" b="1" noProof="0" dirty="0" err="1"/>
            <a:t>Mountain</a:t>
          </a:r>
          <a:r>
            <a:rPr lang="fr-FR" sz="900" b="1" noProof="0" dirty="0"/>
            <a:t>, (États-Unis d’Amérique)</a:t>
          </a:r>
        </a:p>
      </dgm:t>
    </dgm:pt>
    <dgm:pt modelId="{8A0A6BD9-3ED6-4822-9996-C3428CB6DEC6}" type="parTrans" cxnId="{2CD28160-5650-423B-BC0E-85331F2CB395}">
      <dgm:prSet/>
      <dgm:spPr/>
      <dgm:t>
        <a:bodyPr/>
        <a:lstStyle/>
        <a:p>
          <a:endParaRPr lang="en-US"/>
        </a:p>
      </dgm:t>
    </dgm:pt>
    <dgm:pt modelId="{CD87D569-55E7-46EE-A0D1-285A516C060A}" type="sibTrans" cxnId="{2CD28160-5650-423B-BC0E-85331F2CB395}">
      <dgm:prSet/>
      <dgm:spPr/>
      <dgm:t>
        <a:bodyPr/>
        <a:lstStyle/>
        <a:p>
          <a:endParaRPr lang="en-US"/>
        </a:p>
      </dgm:t>
    </dgm:pt>
    <dgm:pt modelId="{06093B0D-552A-48BA-A4BF-914BF6FF37A4}">
      <dgm:prSet phldrT="[Text]" custT="1"/>
      <dgm:spPr/>
      <dgm:t>
        <a:bodyPr/>
        <a:lstStyle/>
        <a:p>
          <a:r>
            <a:rPr lang="fr-FR" sz="900" b="1" noProof="0" dirty="0"/>
            <a:t>Seconde consultation technique FAO/OIE/OMS sur la lutte contre la grippe aviaire à Vérone (Italie)</a:t>
          </a:r>
        </a:p>
      </dgm:t>
    </dgm:pt>
    <dgm:pt modelId="{9588905A-C26E-41CD-82D6-92A09607C52F}" type="parTrans" cxnId="{61F2ACA0-82C7-4896-97FD-10B37BBA607C}">
      <dgm:prSet/>
      <dgm:spPr/>
      <dgm:t>
        <a:bodyPr/>
        <a:lstStyle/>
        <a:p>
          <a:endParaRPr lang="en-US"/>
        </a:p>
      </dgm:t>
    </dgm:pt>
    <dgm:pt modelId="{3F546A7D-C62A-437A-99EC-ADFFCB6ECE93}" type="sibTrans" cxnId="{61F2ACA0-82C7-4896-97FD-10B37BBA607C}">
      <dgm:prSet/>
      <dgm:spPr/>
      <dgm:t>
        <a:bodyPr/>
        <a:lstStyle/>
        <a:p>
          <a:endParaRPr lang="en-US"/>
        </a:p>
      </dgm:t>
    </dgm:pt>
    <dgm:pt modelId="{956384A2-5361-4DFD-A760-1723627C634D}">
      <dgm:prSet phldrT="[Text]" custT="1"/>
      <dgm:spPr/>
      <dgm:t>
        <a:bodyPr/>
        <a:lstStyle/>
        <a:p>
          <a:r>
            <a:rPr lang="fr-FR" sz="900" b="1" noProof="0" dirty="0"/>
            <a:t>Dernière </a:t>
          </a:r>
          <a:r>
            <a:rPr lang="fr-FR" sz="900" b="1" noProof="0" dirty="0" err="1"/>
            <a:t>IMCAPI</a:t>
          </a:r>
          <a:r>
            <a:rPr lang="fr-FR" sz="900" b="1" noProof="0" dirty="0"/>
            <a:t> à Hanoï (Viet Nam)</a:t>
          </a:r>
        </a:p>
      </dgm:t>
    </dgm:pt>
    <dgm:pt modelId="{81D96DF5-415E-49EE-BF80-052450BA4EDC}" type="parTrans" cxnId="{218383CC-25EB-4CCB-89A5-697B3A6FD261}">
      <dgm:prSet/>
      <dgm:spPr/>
      <dgm:t>
        <a:bodyPr/>
        <a:lstStyle/>
        <a:p>
          <a:endParaRPr lang="en-US"/>
        </a:p>
      </dgm:t>
    </dgm:pt>
    <dgm:pt modelId="{81A97B8B-C39D-4C13-8EC9-19E976321A0A}" type="sibTrans" cxnId="{218383CC-25EB-4CCB-89A5-697B3A6FD261}">
      <dgm:prSet/>
      <dgm:spPr/>
      <dgm:t>
        <a:bodyPr/>
        <a:lstStyle/>
        <a:p>
          <a:endParaRPr lang="en-US"/>
        </a:p>
      </dgm:t>
    </dgm:pt>
    <dgm:pt modelId="{3B582E7A-3A70-4274-84A2-645067C4CF3C}">
      <dgm:prSet phldrT="[Text]" custT="1"/>
      <dgm:spPr/>
      <dgm:t>
        <a:bodyPr/>
        <a:lstStyle/>
        <a:p>
          <a:r>
            <a:rPr lang="en-US" sz="900" b="1" dirty="0"/>
            <a:t>2011</a:t>
          </a:r>
        </a:p>
      </dgm:t>
    </dgm:pt>
    <dgm:pt modelId="{645952FB-23CC-42C8-8193-F11DAC0ABF47}" type="parTrans" cxnId="{5033279A-E87D-411B-87F0-7AA5A0577E32}">
      <dgm:prSet/>
      <dgm:spPr/>
      <dgm:t>
        <a:bodyPr/>
        <a:lstStyle/>
        <a:p>
          <a:endParaRPr lang="en-US"/>
        </a:p>
      </dgm:t>
    </dgm:pt>
    <dgm:pt modelId="{6459937E-8E02-452D-9E97-8DF97EED7347}" type="sibTrans" cxnId="{5033279A-E87D-411B-87F0-7AA5A0577E32}">
      <dgm:prSet/>
      <dgm:spPr/>
      <dgm:t>
        <a:bodyPr/>
        <a:lstStyle/>
        <a:p>
          <a:endParaRPr lang="en-US"/>
        </a:p>
      </dgm:t>
    </dgm:pt>
    <dgm:pt modelId="{06AF267A-8B1D-4A21-9A31-162CDB529F56}">
      <dgm:prSet phldrT="[Text]" custT="1"/>
      <dgm:spPr/>
      <dgm:t>
        <a:bodyPr/>
        <a:lstStyle/>
        <a:p>
          <a:r>
            <a:rPr lang="fr-FR" sz="900" b="1" noProof="0" dirty="0"/>
            <a:t>Réunion technique de haut niveau sur la gestion des risques à l’interface homme, animal et écosystèmes à Mexico (Mexique)</a:t>
          </a:r>
        </a:p>
      </dgm:t>
    </dgm:pt>
    <dgm:pt modelId="{56580B86-A84E-4932-AEBE-EA8080005FF6}" type="parTrans" cxnId="{CE3F0D49-C14F-4C41-8174-C031E60497DC}">
      <dgm:prSet/>
      <dgm:spPr/>
      <dgm:t>
        <a:bodyPr/>
        <a:lstStyle/>
        <a:p>
          <a:endParaRPr lang="en-US"/>
        </a:p>
      </dgm:t>
    </dgm:pt>
    <dgm:pt modelId="{DE99FF5A-79DB-4A01-8642-71A6DAFE0EB1}" type="sibTrans" cxnId="{CE3F0D49-C14F-4C41-8174-C031E60497DC}">
      <dgm:prSet/>
      <dgm:spPr/>
      <dgm:t>
        <a:bodyPr/>
        <a:lstStyle/>
        <a:p>
          <a:endParaRPr lang="en-US"/>
        </a:p>
      </dgm:t>
    </dgm:pt>
    <dgm:pt modelId="{8C672ED5-10A9-452C-A6DF-0869A975B124}" type="pres">
      <dgm:prSet presAssocID="{EE1B37B2-1976-4C7E-8099-68E6E3B849DA}" presName="Name0" presStyleCnt="0">
        <dgm:presLayoutVars>
          <dgm:dir/>
          <dgm:animLvl val="lvl"/>
          <dgm:resizeHandles val="exact"/>
        </dgm:presLayoutVars>
      </dgm:prSet>
      <dgm:spPr/>
    </dgm:pt>
    <dgm:pt modelId="{43CA4592-6D31-4DA2-BE0A-7D71DAC43AAE}" type="pres">
      <dgm:prSet presAssocID="{6986BBE9-ED40-4C9F-BD56-078704194308}" presName="composite" presStyleCnt="0"/>
      <dgm:spPr/>
    </dgm:pt>
    <dgm:pt modelId="{91C1AECE-37D1-4402-9718-EE852BB90250}" type="pres">
      <dgm:prSet presAssocID="{6986BBE9-ED40-4C9F-BD56-078704194308}" presName="parTx" presStyleLbl="node1" presStyleIdx="0" presStyleCnt="8">
        <dgm:presLayoutVars>
          <dgm:chMax val="0"/>
          <dgm:chPref val="0"/>
          <dgm:bulletEnabled val="1"/>
        </dgm:presLayoutVars>
      </dgm:prSet>
      <dgm:spPr/>
    </dgm:pt>
    <dgm:pt modelId="{7B193A8D-D854-4394-893C-33611BD4BD81}" type="pres">
      <dgm:prSet presAssocID="{6986BBE9-ED40-4C9F-BD56-078704194308}" presName="desTx" presStyleLbl="revTx" presStyleIdx="0" presStyleCnt="8">
        <dgm:presLayoutVars>
          <dgm:bulletEnabled val="1"/>
        </dgm:presLayoutVars>
      </dgm:prSet>
      <dgm:spPr/>
    </dgm:pt>
    <dgm:pt modelId="{B958F20C-7A77-4888-84EA-E9F043AA7906}" type="pres">
      <dgm:prSet presAssocID="{674721DF-180F-4F0F-8451-1BE13318136A}" presName="space" presStyleCnt="0"/>
      <dgm:spPr/>
    </dgm:pt>
    <dgm:pt modelId="{85AFAD0F-260E-4C07-B0E6-8B99B4533685}" type="pres">
      <dgm:prSet presAssocID="{8072C3AD-5137-4362-B2AE-15F42EE8AC0B}" presName="composite" presStyleCnt="0"/>
      <dgm:spPr/>
    </dgm:pt>
    <dgm:pt modelId="{C6D99700-42D5-4B3C-96B4-6748256A29F7}" type="pres">
      <dgm:prSet presAssocID="{8072C3AD-5137-4362-B2AE-15F42EE8AC0B}" presName="parTx" presStyleLbl="node1" presStyleIdx="1" presStyleCnt="8">
        <dgm:presLayoutVars>
          <dgm:chMax val="0"/>
          <dgm:chPref val="0"/>
          <dgm:bulletEnabled val="1"/>
        </dgm:presLayoutVars>
      </dgm:prSet>
      <dgm:spPr/>
    </dgm:pt>
    <dgm:pt modelId="{5F3FB40F-9190-4C99-8F56-12F2770A47AD}" type="pres">
      <dgm:prSet presAssocID="{8072C3AD-5137-4362-B2AE-15F42EE8AC0B}" presName="desTx" presStyleLbl="revTx" presStyleIdx="1" presStyleCnt="8">
        <dgm:presLayoutVars>
          <dgm:bulletEnabled val="1"/>
        </dgm:presLayoutVars>
      </dgm:prSet>
      <dgm:spPr/>
    </dgm:pt>
    <dgm:pt modelId="{A6A0E4A8-F5B7-4678-9110-67F0A097EA6C}" type="pres">
      <dgm:prSet presAssocID="{902A60E3-C79D-41C3-A7EA-E992B6B26B92}" presName="space" presStyleCnt="0"/>
      <dgm:spPr/>
    </dgm:pt>
    <dgm:pt modelId="{CF3C2EE2-55A2-4765-A538-E70C3FC38487}" type="pres">
      <dgm:prSet presAssocID="{1BFD6CCA-DE07-4FD3-B06B-58A5F102815A}" presName="composite" presStyleCnt="0"/>
      <dgm:spPr/>
    </dgm:pt>
    <dgm:pt modelId="{39CF20B7-BE6D-4FCC-B9ED-65EFA8D84260}" type="pres">
      <dgm:prSet presAssocID="{1BFD6CCA-DE07-4FD3-B06B-58A5F102815A}" presName="parTx" presStyleLbl="node1" presStyleIdx="2" presStyleCnt="8">
        <dgm:presLayoutVars>
          <dgm:chMax val="0"/>
          <dgm:chPref val="0"/>
          <dgm:bulletEnabled val="1"/>
        </dgm:presLayoutVars>
      </dgm:prSet>
      <dgm:spPr/>
    </dgm:pt>
    <dgm:pt modelId="{7D9AE79F-0A19-4B56-B799-B6B3CFCAE09C}" type="pres">
      <dgm:prSet presAssocID="{1BFD6CCA-DE07-4FD3-B06B-58A5F102815A}" presName="desTx" presStyleLbl="revTx" presStyleIdx="2" presStyleCnt="8">
        <dgm:presLayoutVars>
          <dgm:bulletEnabled val="1"/>
        </dgm:presLayoutVars>
      </dgm:prSet>
      <dgm:spPr/>
    </dgm:pt>
    <dgm:pt modelId="{34176C42-4896-4978-B34C-4393AA92F1ED}" type="pres">
      <dgm:prSet presAssocID="{CE9E605A-092E-416A-BA93-ADC683E7179A}" presName="space" presStyleCnt="0"/>
      <dgm:spPr/>
    </dgm:pt>
    <dgm:pt modelId="{5B293673-1B07-4549-9037-901F3ADB80A4}" type="pres">
      <dgm:prSet presAssocID="{A5356535-7D3A-4732-904D-DA8B8B46C6EC}" presName="composite" presStyleCnt="0"/>
      <dgm:spPr/>
    </dgm:pt>
    <dgm:pt modelId="{6640E9BD-D375-4205-AE14-70375FA01ACD}" type="pres">
      <dgm:prSet presAssocID="{A5356535-7D3A-4732-904D-DA8B8B46C6EC}" presName="parTx" presStyleLbl="node1" presStyleIdx="3" presStyleCnt="8">
        <dgm:presLayoutVars>
          <dgm:chMax val="0"/>
          <dgm:chPref val="0"/>
          <dgm:bulletEnabled val="1"/>
        </dgm:presLayoutVars>
      </dgm:prSet>
      <dgm:spPr/>
    </dgm:pt>
    <dgm:pt modelId="{E5EF7B0C-933E-4E4F-9C04-8021C13AE2F1}" type="pres">
      <dgm:prSet presAssocID="{A5356535-7D3A-4732-904D-DA8B8B46C6EC}" presName="desTx" presStyleLbl="revTx" presStyleIdx="3" presStyleCnt="8">
        <dgm:presLayoutVars>
          <dgm:bulletEnabled val="1"/>
        </dgm:presLayoutVars>
      </dgm:prSet>
      <dgm:spPr/>
    </dgm:pt>
    <dgm:pt modelId="{D224DF00-E7B0-4D8A-B885-A31AB6CB2786}" type="pres">
      <dgm:prSet presAssocID="{162EBD23-0F24-4BFB-8C6F-540440C076C4}" presName="space" presStyleCnt="0"/>
      <dgm:spPr/>
    </dgm:pt>
    <dgm:pt modelId="{9847C395-D740-4CC1-AD78-8434C787BE9D}" type="pres">
      <dgm:prSet presAssocID="{4E36D869-03A4-4BBB-B5A8-05C33016C8E8}" presName="composite" presStyleCnt="0"/>
      <dgm:spPr/>
    </dgm:pt>
    <dgm:pt modelId="{E83491AA-605B-4593-9D40-6B4D4AC76042}" type="pres">
      <dgm:prSet presAssocID="{4E36D869-03A4-4BBB-B5A8-05C33016C8E8}" presName="parTx" presStyleLbl="node1" presStyleIdx="4" presStyleCnt="8">
        <dgm:presLayoutVars>
          <dgm:chMax val="0"/>
          <dgm:chPref val="0"/>
          <dgm:bulletEnabled val="1"/>
        </dgm:presLayoutVars>
      </dgm:prSet>
      <dgm:spPr/>
    </dgm:pt>
    <dgm:pt modelId="{5F8CF749-87FC-4507-B0AC-A665FBCF2515}" type="pres">
      <dgm:prSet presAssocID="{4E36D869-03A4-4BBB-B5A8-05C33016C8E8}" presName="desTx" presStyleLbl="revTx" presStyleIdx="4" presStyleCnt="8">
        <dgm:presLayoutVars>
          <dgm:bulletEnabled val="1"/>
        </dgm:presLayoutVars>
      </dgm:prSet>
      <dgm:spPr/>
    </dgm:pt>
    <dgm:pt modelId="{FB8B37B9-CA6A-4E93-BBE5-98C69FB97B1D}" type="pres">
      <dgm:prSet presAssocID="{6A46E315-268C-4344-A7F9-C3A8A82D8906}" presName="space" presStyleCnt="0"/>
      <dgm:spPr/>
    </dgm:pt>
    <dgm:pt modelId="{B14BCE5C-6483-45ED-8FE9-82337460921C}" type="pres">
      <dgm:prSet presAssocID="{92D81251-1669-4649-9332-6A23664A744E}" presName="composite" presStyleCnt="0"/>
      <dgm:spPr/>
    </dgm:pt>
    <dgm:pt modelId="{01DD949F-0430-4C4D-B02C-78792245709C}" type="pres">
      <dgm:prSet presAssocID="{92D81251-1669-4649-9332-6A23664A744E}" presName="parTx" presStyleLbl="node1" presStyleIdx="5" presStyleCnt="8">
        <dgm:presLayoutVars>
          <dgm:chMax val="0"/>
          <dgm:chPref val="0"/>
          <dgm:bulletEnabled val="1"/>
        </dgm:presLayoutVars>
      </dgm:prSet>
      <dgm:spPr/>
    </dgm:pt>
    <dgm:pt modelId="{D45369A5-089C-4113-8427-BFF51F1557E6}" type="pres">
      <dgm:prSet presAssocID="{92D81251-1669-4649-9332-6A23664A744E}" presName="desTx" presStyleLbl="revTx" presStyleIdx="5" presStyleCnt="8" custScaleX="103522">
        <dgm:presLayoutVars>
          <dgm:bulletEnabled val="1"/>
        </dgm:presLayoutVars>
      </dgm:prSet>
      <dgm:spPr/>
    </dgm:pt>
    <dgm:pt modelId="{41FE1BCA-C1F4-4A62-857E-7D7B5CD60D07}" type="pres">
      <dgm:prSet presAssocID="{24737275-CD6B-4734-B44E-073F7A7BBDCC}" presName="space" presStyleCnt="0"/>
      <dgm:spPr/>
    </dgm:pt>
    <dgm:pt modelId="{2CAC8B78-D8B4-4AB6-8FBC-47D11077F836}" type="pres">
      <dgm:prSet presAssocID="{797CE3D7-C410-4156-9101-5D78CBECD568}" presName="composite" presStyleCnt="0"/>
      <dgm:spPr/>
    </dgm:pt>
    <dgm:pt modelId="{0F076EC7-E9CE-441D-AABD-1DD14CD88F69}" type="pres">
      <dgm:prSet presAssocID="{797CE3D7-C410-4156-9101-5D78CBECD568}" presName="parTx" presStyleLbl="node1" presStyleIdx="6" presStyleCnt="8">
        <dgm:presLayoutVars>
          <dgm:chMax val="0"/>
          <dgm:chPref val="0"/>
          <dgm:bulletEnabled val="1"/>
        </dgm:presLayoutVars>
      </dgm:prSet>
      <dgm:spPr/>
    </dgm:pt>
    <dgm:pt modelId="{960CCD9A-CC04-4184-8D98-12292B834ABC}" type="pres">
      <dgm:prSet presAssocID="{797CE3D7-C410-4156-9101-5D78CBECD568}" presName="desTx" presStyleLbl="revTx" presStyleIdx="6" presStyleCnt="8">
        <dgm:presLayoutVars>
          <dgm:bulletEnabled val="1"/>
        </dgm:presLayoutVars>
      </dgm:prSet>
      <dgm:spPr/>
    </dgm:pt>
    <dgm:pt modelId="{36F2E750-C7DE-4669-9365-F96A64D9F43D}" type="pres">
      <dgm:prSet presAssocID="{2A6A8227-1680-4601-8DF5-B8DFDCCD59DA}" presName="space" presStyleCnt="0"/>
      <dgm:spPr/>
    </dgm:pt>
    <dgm:pt modelId="{82B127CD-1CE9-41D8-B5D1-D5230221C34E}" type="pres">
      <dgm:prSet presAssocID="{3B582E7A-3A70-4274-84A2-645067C4CF3C}" presName="composite" presStyleCnt="0"/>
      <dgm:spPr/>
    </dgm:pt>
    <dgm:pt modelId="{E17228B0-C0C8-4CCE-9501-3DF93A3AC579}" type="pres">
      <dgm:prSet presAssocID="{3B582E7A-3A70-4274-84A2-645067C4CF3C}" presName="parTx" presStyleLbl="node1" presStyleIdx="7" presStyleCnt="8">
        <dgm:presLayoutVars>
          <dgm:chMax val="0"/>
          <dgm:chPref val="0"/>
          <dgm:bulletEnabled val="1"/>
        </dgm:presLayoutVars>
      </dgm:prSet>
      <dgm:spPr/>
    </dgm:pt>
    <dgm:pt modelId="{C173F0B7-6EC1-489F-BF77-4C43482EC029}" type="pres">
      <dgm:prSet presAssocID="{3B582E7A-3A70-4274-84A2-645067C4CF3C}" presName="desTx" presStyleLbl="revTx" presStyleIdx="7" presStyleCnt="8" custScaleX="134688">
        <dgm:presLayoutVars>
          <dgm:bulletEnabled val="1"/>
        </dgm:presLayoutVars>
      </dgm:prSet>
      <dgm:spPr/>
    </dgm:pt>
  </dgm:ptLst>
  <dgm:cxnLst>
    <dgm:cxn modelId="{3BE3CF03-560D-44BD-AF27-CA7AA8681C83}" type="presOf" srcId="{4E36D869-03A4-4BBB-B5A8-05C33016C8E8}" destId="{E83491AA-605B-4593-9D40-6B4D4AC76042}" srcOrd="0" destOrd="0" presId="urn:microsoft.com/office/officeart/2005/8/layout/chevron1"/>
    <dgm:cxn modelId="{8575B705-82DA-4D06-8B06-633AFF26797F}" type="presOf" srcId="{2CE42E48-6AEB-41DF-8937-C92159847DE2}" destId="{D45369A5-089C-4113-8427-BFF51F1557E6}" srcOrd="0" destOrd="0" presId="urn:microsoft.com/office/officeart/2005/8/layout/chevron1"/>
    <dgm:cxn modelId="{187DB506-295D-4BD9-99D1-590102EA7C2D}" srcId="{8072C3AD-5137-4362-B2AE-15F42EE8AC0B}" destId="{C454841A-CC65-4346-A9F7-3EB59D5C4BEE}" srcOrd="0" destOrd="0" parTransId="{492AC625-2221-43D0-9F93-352A5DB861E2}" sibTransId="{9F902A2F-6BFB-43A9-8E92-31964A50878F}"/>
    <dgm:cxn modelId="{FB6F6F13-9730-40FF-9C84-E4FBF7A176E2}" type="presOf" srcId="{8FC236F7-1C12-44D3-918D-0635B64BCC0C}" destId="{5F8CF749-87FC-4507-B0AC-A665FBCF2515}" srcOrd="0" destOrd="0" presId="urn:microsoft.com/office/officeart/2005/8/layout/chevron1"/>
    <dgm:cxn modelId="{FCC78518-4954-4D04-A44A-6953C0328327}" type="presOf" srcId="{06AF267A-8B1D-4A21-9A31-162CDB529F56}" destId="{C173F0B7-6EC1-489F-BF77-4C43482EC029}" srcOrd="0" destOrd="0" presId="urn:microsoft.com/office/officeart/2005/8/layout/chevron1"/>
    <dgm:cxn modelId="{1949222A-10DA-40AF-8724-F86C88D8A642}" type="presOf" srcId="{6610511A-2F1D-485D-BDE2-9481B140DBCA}" destId="{5F8CF749-87FC-4507-B0AC-A665FBCF2515}" srcOrd="0" destOrd="1" presId="urn:microsoft.com/office/officeart/2005/8/layout/chevron1"/>
    <dgm:cxn modelId="{A7D4963B-E68B-491F-AAED-C7D059158C75}" srcId="{A5356535-7D3A-4732-904D-DA8B8B46C6EC}" destId="{33830BE9-BC1A-4163-B05F-C368C48186CC}" srcOrd="0" destOrd="0" parTransId="{4335A0BA-4B41-4AEA-B134-6233B362ABC7}" sibTransId="{6E28CB07-122C-4952-98E3-7FBC8146C242}"/>
    <dgm:cxn modelId="{BED4033D-6E71-415A-B4D5-E40551301308}" srcId="{4E36D869-03A4-4BBB-B5A8-05C33016C8E8}" destId="{6610511A-2F1D-485D-BDE2-9481B140DBCA}" srcOrd="1" destOrd="0" parTransId="{57C87431-DCD0-47E7-BFCA-FDF9D5D63A4F}" sibTransId="{7C4DA430-5C0B-40C1-A92A-66D3D41C277D}"/>
    <dgm:cxn modelId="{2BE2C63E-0284-45BF-8E67-EE83357D2472}" type="presOf" srcId="{C6569E7A-BA20-45D3-9138-FDF932E12D60}" destId="{7B193A8D-D854-4394-893C-33611BD4BD81}" srcOrd="0" destOrd="0" presId="urn:microsoft.com/office/officeart/2005/8/layout/chevron1"/>
    <dgm:cxn modelId="{2CD28160-5650-423B-BC0E-85331F2CB395}" srcId="{797CE3D7-C410-4156-9101-5D78CBECD568}" destId="{EDEF6D6F-3C7E-4719-9E83-7E6E36F1413C}" srcOrd="0" destOrd="0" parTransId="{8A0A6BD9-3ED6-4822-9996-C3428CB6DEC6}" sibTransId="{CD87D569-55E7-46EE-A0D1-285A516C060A}"/>
    <dgm:cxn modelId="{88118D46-2DC7-458B-9BD9-977441A83409}" srcId="{6986BBE9-ED40-4C9F-BD56-078704194308}" destId="{C6569E7A-BA20-45D3-9138-FDF932E12D60}" srcOrd="0" destOrd="0" parTransId="{E48C75E9-FFFF-48A4-A908-CDBA202F7EEC}" sibTransId="{8FFD48C4-01E2-4C2D-B405-9D020DCC5188}"/>
    <dgm:cxn modelId="{CE3F0D49-C14F-4C41-8174-C031E60497DC}" srcId="{3B582E7A-3A70-4274-84A2-645067C4CF3C}" destId="{06AF267A-8B1D-4A21-9A31-162CDB529F56}" srcOrd="0" destOrd="0" parTransId="{56580B86-A84E-4932-AEBE-EA8080005FF6}" sibTransId="{DE99FF5A-79DB-4A01-8642-71A6DAFE0EB1}"/>
    <dgm:cxn modelId="{EA0C8B6C-D5DC-412A-8B41-72D5C1B36295}" srcId="{1BFD6CCA-DE07-4FD3-B06B-58A5F102815A}" destId="{3DDCAC45-F278-4F2E-B76D-DB1372279CBD}" srcOrd="0" destOrd="0" parTransId="{48A42665-FDEC-40E9-AF9F-DA2C64EA22D2}" sibTransId="{2846BDB1-8216-4076-B68D-7264319BDE49}"/>
    <dgm:cxn modelId="{1FB2DB54-635D-4753-B074-CD11252B7FE6}" srcId="{92D81251-1669-4649-9332-6A23664A744E}" destId="{2CE42E48-6AEB-41DF-8937-C92159847DE2}" srcOrd="0" destOrd="0" parTransId="{F8B5D5AF-B994-4A73-BD89-3CEF1012C38D}" sibTransId="{766ED227-24BF-4AED-A035-8FC860D51FA9}"/>
    <dgm:cxn modelId="{D6999255-3266-456B-BDAD-9045A80ED555}" type="presOf" srcId="{BD2023A3-AEA2-4E45-A863-1DE5834D206B}" destId="{7B193A8D-D854-4394-893C-33611BD4BD81}" srcOrd="0" destOrd="1" presId="urn:microsoft.com/office/officeart/2005/8/layout/chevron1"/>
    <dgm:cxn modelId="{FD3A497E-71F2-4146-B513-BA2F3EE09A70}" srcId="{EE1B37B2-1976-4C7E-8099-68E6E3B849DA}" destId="{1BFD6CCA-DE07-4FD3-B06B-58A5F102815A}" srcOrd="2" destOrd="0" parTransId="{84C90A68-696A-4925-9AA7-FFADA61870A2}" sibTransId="{CE9E605A-092E-416A-BA93-ADC683E7179A}"/>
    <dgm:cxn modelId="{6D3C1484-0607-4E5B-9C45-161101ECB8FA}" type="presOf" srcId="{92D81251-1669-4649-9332-6A23664A744E}" destId="{01DD949F-0430-4C4D-B02C-78792245709C}" srcOrd="0" destOrd="0" presId="urn:microsoft.com/office/officeart/2005/8/layout/chevron1"/>
    <dgm:cxn modelId="{BC254987-16B5-4997-AD4B-C8F995CAEA06}" type="presOf" srcId="{956384A2-5361-4DFD-A760-1723627C634D}" destId="{960CCD9A-CC04-4184-8D98-12292B834ABC}" srcOrd="0" destOrd="2" presId="urn:microsoft.com/office/officeart/2005/8/layout/chevron1"/>
    <dgm:cxn modelId="{30853D8B-556A-44CD-BFD6-0583278A9C57}" srcId="{EE1B37B2-1976-4C7E-8099-68E6E3B849DA}" destId="{4E36D869-03A4-4BBB-B5A8-05C33016C8E8}" srcOrd="4" destOrd="0" parTransId="{7BFFD674-F73D-4353-9A23-E264C887D0D1}" sibTransId="{6A46E315-268C-4344-A7F9-C3A8A82D8906}"/>
    <dgm:cxn modelId="{87FF1896-CCE3-4DF0-9490-60D11815BD68}" srcId="{EE1B37B2-1976-4C7E-8099-68E6E3B849DA}" destId="{6986BBE9-ED40-4C9F-BD56-078704194308}" srcOrd="0" destOrd="0" parTransId="{0CAE38AE-6C3A-4AC7-B75D-D7BD1BC60BFC}" sibTransId="{674721DF-180F-4F0F-8451-1BE13318136A}"/>
    <dgm:cxn modelId="{A66F1F97-3BC0-4B02-BBE9-857604E06EA0}" type="presOf" srcId="{EE1B37B2-1976-4C7E-8099-68E6E3B849DA}" destId="{8C672ED5-10A9-452C-A6DF-0869A975B124}" srcOrd="0" destOrd="0" presId="urn:microsoft.com/office/officeart/2005/8/layout/chevron1"/>
    <dgm:cxn modelId="{5033279A-E87D-411B-87F0-7AA5A0577E32}" srcId="{EE1B37B2-1976-4C7E-8099-68E6E3B849DA}" destId="{3B582E7A-3A70-4274-84A2-645067C4CF3C}" srcOrd="7" destOrd="0" parTransId="{645952FB-23CC-42C8-8193-F11DAC0ABF47}" sibTransId="{6459937E-8E02-452D-9E97-8DF97EED7347}"/>
    <dgm:cxn modelId="{DBAAEA9B-F6E1-41CD-9476-56D590C910B6}" type="presOf" srcId="{8072C3AD-5137-4362-B2AE-15F42EE8AC0B}" destId="{C6D99700-42D5-4B3C-96B4-6748256A29F7}" srcOrd="0" destOrd="0" presId="urn:microsoft.com/office/officeart/2005/8/layout/chevron1"/>
    <dgm:cxn modelId="{61F2ACA0-82C7-4896-97FD-10B37BBA607C}" srcId="{797CE3D7-C410-4156-9101-5D78CBECD568}" destId="{06093B0D-552A-48BA-A4BF-914BF6FF37A4}" srcOrd="1" destOrd="0" parTransId="{9588905A-C26E-41CD-82D6-92A09607C52F}" sibTransId="{3F546A7D-C62A-437A-99EC-ADFFCB6ECE93}"/>
    <dgm:cxn modelId="{F1E3F4AC-51EB-4848-800C-BC969459AA54}" srcId="{4E36D869-03A4-4BBB-B5A8-05C33016C8E8}" destId="{8FC236F7-1C12-44D3-918D-0635B64BCC0C}" srcOrd="0" destOrd="0" parTransId="{36D8154C-97BD-4495-8326-69B19BE8ED00}" sibTransId="{8367F550-D1D8-4517-A0EF-E95F5460F1B5}"/>
    <dgm:cxn modelId="{7DE83FC3-E544-43D1-81F3-9750E9A5DE28}" srcId="{EE1B37B2-1976-4C7E-8099-68E6E3B849DA}" destId="{A5356535-7D3A-4732-904D-DA8B8B46C6EC}" srcOrd="3" destOrd="0" parTransId="{14EAFA96-84E7-4BB2-AE26-5A043A347E29}" sibTransId="{162EBD23-0F24-4BFB-8C6F-540440C076C4}"/>
    <dgm:cxn modelId="{301716C6-D214-45A3-8639-BB653E2B5894}" type="presOf" srcId="{06093B0D-552A-48BA-A4BF-914BF6FF37A4}" destId="{960CCD9A-CC04-4184-8D98-12292B834ABC}" srcOrd="0" destOrd="1" presId="urn:microsoft.com/office/officeart/2005/8/layout/chevron1"/>
    <dgm:cxn modelId="{59C541C6-900C-40DE-8E27-BE870F57B273}" type="presOf" srcId="{C454841A-CC65-4346-A9F7-3EB59D5C4BEE}" destId="{5F3FB40F-9190-4C99-8F56-12F2770A47AD}" srcOrd="0" destOrd="0" presId="urn:microsoft.com/office/officeart/2005/8/layout/chevron1"/>
    <dgm:cxn modelId="{218383CC-25EB-4CCB-89A5-697B3A6FD261}" srcId="{797CE3D7-C410-4156-9101-5D78CBECD568}" destId="{956384A2-5361-4DFD-A760-1723627C634D}" srcOrd="2" destOrd="0" parTransId="{81D96DF5-415E-49EE-BF80-052450BA4EDC}" sibTransId="{81A97B8B-C39D-4C13-8EC9-19E976321A0A}"/>
    <dgm:cxn modelId="{0B76F6CC-0CDF-44E9-941C-F2DDD144E3AE}" srcId="{EE1B37B2-1976-4C7E-8099-68E6E3B849DA}" destId="{92D81251-1669-4649-9332-6A23664A744E}" srcOrd="5" destOrd="0" parTransId="{94B87005-D392-4712-B575-975D909F1D8C}" sibTransId="{24737275-CD6B-4734-B44E-073F7A7BBDCC}"/>
    <dgm:cxn modelId="{7684F8CF-7943-4B0A-9940-D8A1894EF58A}" type="presOf" srcId="{6986BBE9-ED40-4C9F-BD56-078704194308}" destId="{91C1AECE-37D1-4402-9718-EE852BB90250}" srcOrd="0" destOrd="0" presId="urn:microsoft.com/office/officeart/2005/8/layout/chevron1"/>
    <dgm:cxn modelId="{F4486AD2-751A-4583-B940-60CC1B59A478}" type="presOf" srcId="{797CE3D7-C410-4156-9101-5D78CBECD568}" destId="{0F076EC7-E9CE-441D-AABD-1DD14CD88F69}" srcOrd="0" destOrd="0" presId="urn:microsoft.com/office/officeart/2005/8/layout/chevron1"/>
    <dgm:cxn modelId="{1CC57ADD-0E72-4839-9303-E67C42C452BA}" type="presOf" srcId="{3DDCAC45-F278-4F2E-B76D-DB1372279CBD}" destId="{7D9AE79F-0A19-4B56-B799-B6B3CFCAE09C}" srcOrd="0" destOrd="0" presId="urn:microsoft.com/office/officeart/2005/8/layout/chevron1"/>
    <dgm:cxn modelId="{6027B8E3-FF93-4A3C-8E9F-BF02BA1EF614}" srcId="{6986BBE9-ED40-4C9F-BD56-078704194308}" destId="{BD2023A3-AEA2-4E45-A863-1DE5834D206B}" srcOrd="1" destOrd="0" parTransId="{6FC52FD5-F210-4A13-B560-DC06578BA747}" sibTransId="{67F221BD-8200-40AD-9021-60482D5B7551}"/>
    <dgm:cxn modelId="{80D333EA-F54C-4977-936D-C93AC5D03119}" srcId="{EE1B37B2-1976-4C7E-8099-68E6E3B849DA}" destId="{797CE3D7-C410-4156-9101-5D78CBECD568}" srcOrd="6" destOrd="0" parTransId="{03276300-3017-4330-87D3-7F3F9CF230D7}" sibTransId="{2A6A8227-1680-4601-8DF5-B8DFDCCD59DA}"/>
    <dgm:cxn modelId="{C5A0A8EC-60A5-41E9-B88D-3F6689EC0289}" srcId="{EE1B37B2-1976-4C7E-8099-68E6E3B849DA}" destId="{8072C3AD-5137-4362-B2AE-15F42EE8AC0B}" srcOrd="1" destOrd="0" parTransId="{A01461DF-ABD9-4D80-BFB5-A2AD9D61115F}" sibTransId="{902A60E3-C79D-41C3-A7EA-E992B6B26B92}"/>
    <dgm:cxn modelId="{A4DEFFEF-D9B5-40F9-85C0-A19896EF9A7D}" type="presOf" srcId="{33830BE9-BC1A-4163-B05F-C368C48186CC}" destId="{E5EF7B0C-933E-4E4F-9C04-8021C13AE2F1}" srcOrd="0" destOrd="0" presId="urn:microsoft.com/office/officeart/2005/8/layout/chevron1"/>
    <dgm:cxn modelId="{54F28DF0-8060-4033-A962-0F19044EE078}" type="presOf" srcId="{3B582E7A-3A70-4274-84A2-645067C4CF3C}" destId="{E17228B0-C0C8-4CCE-9501-3DF93A3AC579}" srcOrd="0" destOrd="0" presId="urn:microsoft.com/office/officeart/2005/8/layout/chevron1"/>
    <dgm:cxn modelId="{8F01F9FC-3E00-45B3-9E38-E610EE6F1F9D}" type="presOf" srcId="{A5356535-7D3A-4732-904D-DA8B8B46C6EC}" destId="{6640E9BD-D375-4205-AE14-70375FA01ACD}" srcOrd="0" destOrd="0" presId="urn:microsoft.com/office/officeart/2005/8/layout/chevron1"/>
    <dgm:cxn modelId="{A5AE04FF-2D70-43DF-8B8A-CA6C98D4E59D}" type="presOf" srcId="{EDEF6D6F-3C7E-4719-9E83-7E6E36F1413C}" destId="{960CCD9A-CC04-4184-8D98-12292B834ABC}" srcOrd="0" destOrd="0" presId="urn:microsoft.com/office/officeart/2005/8/layout/chevron1"/>
    <dgm:cxn modelId="{BE8B42FF-DDEC-4CAB-86CA-0641D5DC1AEB}" type="presOf" srcId="{1BFD6CCA-DE07-4FD3-B06B-58A5F102815A}" destId="{39CF20B7-BE6D-4FCC-B9ED-65EFA8D84260}" srcOrd="0" destOrd="0" presId="urn:microsoft.com/office/officeart/2005/8/layout/chevron1"/>
    <dgm:cxn modelId="{ACD97895-F1C1-424F-BB67-8668741AE73C}" type="presParOf" srcId="{8C672ED5-10A9-452C-A6DF-0869A975B124}" destId="{43CA4592-6D31-4DA2-BE0A-7D71DAC43AAE}" srcOrd="0" destOrd="0" presId="urn:microsoft.com/office/officeart/2005/8/layout/chevron1"/>
    <dgm:cxn modelId="{4D1547F1-68FE-4AF2-8329-FBAE37FCC7AB}" type="presParOf" srcId="{43CA4592-6D31-4DA2-BE0A-7D71DAC43AAE}" destId="{91C1AECE-37D1-4402-9718-EE852BB90250}" srcOrd="0" destOrd="0" presId="urn:microsoft.com/office/officeart/2005/8/layout/chevron1"/>
    <dgm:cxn modelId="{D4044B23-3288-4636-9FBC-7EBB27645913}" type="presParOf" srcId="{43CA4592-6D31-4DA2-BE0A-7D71DAC43AAE}" destId="{7B193A8D-D854-4394-893C-33611BD4BD81}" srcOrd="1" destOrd="0" presId="urn:microsoft.com/office/officeart/2005/8/layout/chevron1"/>
    <dgm:cxn modelId="{E72A4623-CC27-47DA-9B0F-01D8372B58DE}" type="presParOf" srcId="{8C672ED5-10A9-452C-A6DF-0869A975B124}" destId="{B958F20C-7A77-4888-84EA-E9F043AA7906}" srcOrd="1" destOrd="0" presId="urn:microsoft.com/office/officeart/2005/8/layout/chevron1"/>
    <dgm:cxn modelId="{98D822CC-C7EF-497F-9E06-24CE0F7DD75A}" type="presParOf" srcId="{8C672ED5-10A9-452C-A6DF-0869A975B124}" destId="{85AFAD0F-260E-4C07-B0E6-8B99B4533685}" srcOrd="2" destOrd="0" presId="urn:microsoft.com/office/officeart/2005/8/layout/chevron1"/>
    <dgm:cxn modelId="{4F04479B-84A5-47D4-ACFD-6B4CB3E159FE}" type="presParOf" srcId="{85AFAD0F-260E-4C07-B0E6-8B99B4533685}" destId="{C6D99700-42D5-4B3C-96B4-6748256A29F7}" srcOrd="0" destOrd="0" presId="urn:microsoft.com/office/officeart/2005/8/layout/chevron1"/>
    <dgm:cxn modelId="{C3CD2044-FE74-4A32-9E27-523C4CD6B728}" type="presParOf" srcId="{85AFAD0F-260E-4C07-B0E6-8B99B4533685}" destId="{5F3FB40F-9190-4C99-8F56-12F2770A47AD}" srcOrd="1" destOrd="0" presId="urn:microsoft.com/office/officeart/2005/8/layout/chevron1"/>
    <dgm:cxn modelId="{D2183698-7A5C-4D66-9EA0-B61A8CBCD78B}" type="presParOf" srcId="{8C672ED5-10A9-452C-A6DF-0869A975B124}" destId="{A6A0E4A8-F5B7-4678-9110-67F0A097EA6C}" srcOrd="3" destOrd="0" presId="urn:microsoft.com/office/officeart/2005/8/layout/chevron1"/>
    <dgm:cxn modelId="{07384BB1-6009-43FA-938F-0E6BE0A45984}" type="presParOf" srcId="{8C672ED5-10A9-452C-A6DF-0869A975B124}" destId="{CF3C2EE2-55A2-4765-A538-E70C3FC38487}" srcOrd="4" destOrd="0" presId="urn:microsoft.com/office/officeart/2005/8/layout/chevron1"/>
    <dgm:cxn modelId="{BD452732-9D0E-48AF-84BA-E2EFABA66752}" type="presParOf" srcId="{CF3C2EE2-55A2-4765-A538-E70C3FC38487}" destId="{39CF20B7-BE6D-4FCC-B9ED-65EFA8D84260}" srcOrd="0" destOrd="0" presId="urn:microsoft.com/office/officeart/2005/8/layout/chevron1"/>
    <dgm:cxn modelId="{3581B7EF-6BCB-4F96-94A6-633AEEEF8EBC}" type="presParOf" srcId="{CF3C2EE2-55A2-4765-A538-E70C3FC38487}" destId="{7D9AE79F-0A19-4B56-B799-B6B3CFCAE09C}" srcOrd="1" destOrd="0" presId="urn:microsoft.com/office/officeart/2005/8/layout/chevron1"/>
    <dgm:cxn modelId="{E7BC20F0-D920-4073-A224-34E21186CF7E}" type="presParOf" srcId="{8C672ED5-10A9-452C-A6DF-0869A975B124}" destId="{34176C42-4896-4978-B34C-4393AA92F1ED}" srcOrd="5" destOrd="0" presId="urn:microsoft.com/office/officeart/2005/8/layout/chevron1"/>
    <dgm:cxn modelId="{983714BF-20CC-4A74-91B7-011304CD4B2B}" type="presParOf" srcId="{8C672ED5-10A9-452C-A6DF-0869A975B124}" destId="{5B293673-1B07-4549-9037-901F3ADB80A4}" srcOrd="6" destOrd="0" presId="urn:microsoft.com/office/officeart/2005/8/layout/chevron1"/>
    <dgm:cxn modelId="{A1129A16-F803-4B97-AF8E-B8BA64ECDECF}" type="presParOf" srcId="{5B293673-1B07-4549-9037-901F3ADB80A4}" destId="{6640E9BD-D375-4205-AE14-70375FA01ACD}" srcOrd="0" destOrd="0" presId="urn:microsoft.com/office/officeart/2005/8/layout/chevron1"/>
    <dgm:cxn modelId="{437B52DB-07EC-4173-8A42-48C3F6384BDB}" type="presParOf" srcId="{5B293673-1B07-4549-9037-901F3ADB80A4}" destId="{E5EF7B0C-933E-4E4F-9C04-8021C13AE2F1}" srcOrd="1" destOrd="0" presId="urn:microsoft.com/office/officeart/2005/8/layout/chevron1"/>
    <dgm:cxn modelId="{7FE02EBB-28D0-4B30-A4E4-FC176A695C26}" type="presParOf" srcId="{8C672ED5-10A9-452C-A6DF-0869A975B124}" destId="{D224DF00-E7B0-4D8A-B885-A31AB6CB2786}" srcOrd="7" destOrd="0" presId="urn:microsoft.com/office/officeart/2005/8/layout/chevron1"/>
    <dgm:cxn modelId="{D1C49848-FDDA-4004-8C1C-A4FD5BA29D32}" type="presParOf" srcId="{8C672ED5-10A9-452C-A6DF-0869A975B124}" destId="{9847C395-D740-4CC1-AD78-8434C787BE9D}" srcOrd="8" destOrd="0" presId="urn:microsoft.com/office/officeart/2005/8/layout/chevron1"/>
    <dgm:cxn modelId="{E7FA849B-39C2-4023-88B8-14D0A9CDD38F}" type="presParOf" srcId="{9847C395-D740-4CC1-AD78-8434C787BE9D}" destId="{E83491AA-605B-4593-9D40-6B4D4AC76042}" srcOrd="0" destOrd="0" presId="urn:microsoft.com/office/officeart/2005/8/layout/chevron1"/>
    <dgm:cxn modelId="{BC2C8307-B544-4314-8B69-9F3BCBD37D5B}" type="presParOf" srcId="{9847C395-D740-4CC1-AD78-8434C787BE9D}" destId="{5F8CF749-87FC-4507-B0AC-A665FBCF2515}" srcOrd="1" destOrd="0" presId="urn:microsoft.com/office/officeart/2005/8/layout/chevron1"/>
    <dgm:cxn modelId="{5AE94CC5-DC54-440D-A121-DB2C23319C21}" type="presParOf" srcId="{8C672ED5-10A9-452C-A6DF-0869A975B124}" destId="{FB8B37B9-CA6A-4E93-BBE5-98C69FB97B1D}" srcOrd="9" destOrd="0" presId="urn:microsoft.com/office/officeart/2005/8/layout/chevron1"/>
    <dgm:cxn modelId="{792094C4-59AC-4E1C-BDD2-413997C44360}" type="presParOf" srcId="{8C672ED5-10A9-452C-A6DF-0869A975B124}" destId="{B14BCE5C-6483-45ED-8FE9-82337460921C}" srcOrd="10" destOrd="0" presId="urn:microsoft.com/office/officeart/2005/8/layout/chevron1"/>
    <dgm:cxn modelId="{D75B604A-364F-43BC-ABE2-B985732C2DF5}" type="presParOf" srcId="{B14BCE5C-6483-45ED-8FE9-82337460921C}" destId="{01DD949F-0430-4C4D-B02C-78792245709C}" srcOrd="0" destOrd="0" presId="urn:microsoft.com/office/officeart/2005/8/layout/chevron1"/>
    <dgm:cxn modelId="{C97CBAE9-891A-468D-A321-236DFCE26F5A}" type="presParOf" srcId="{B14BCE5C-6483-45ED-8FE9-82337460921C}" destId="{D45369A5-089C-4113-8427-BFF51F1557E6}" srcOrd="1" destOrd="0" presId="urn:microsoft.com/office/officeart/2005/8/layout/chevron1"/>
    <dgm:cxn modelId="{4E8C42B0-753B-4928-B4E3-25BB86CF07CC}" type="presParOf" srcId="{8C672ED5-10A9-452C-A6DF-0869A975B124}" destId="{41FE1BCA-C1F4-4A62-857E-7D7B5CD60D07}" srcOrd="11" destOrd="0" presId="urn:microsoft.com/office/officeart/2005/8/layout/chevron1"/>
    <dgm:cxn modelId="{7AC5F00E-6BE5-4614-9899-1EA44B6A5252}" type="presParOf" srcId="{8C672ED5-10A9-452C-A6DF-0869A975B124}" destId="{2CAC8B78-D8B4-4AB6-8FBC-47D11077F836}" srcOrd="12" destOrd="0" presId="urn:microsoft.com/office/officeart/2005/8/layout/chevron1"/>
    <dgm:cxn modelId="{35ED9625-6430-4F6D-8744-DC0D16A452DA}" type="presParOf" srcId="{2CAC8B78-D8B4-4AB6-8FBC-47D11077F836}" destId="{0F076EC7-E9CE-441D-AABD-1DD14CD88F69}" srcOrd="0" destOrd="0" presId="urn:microsoft.com/office/officeart/2005/8/layout/chevron1"/>
    <dgm:cxn modelId="{0461E472-E26E-493D-8DC7-0E85CAE54517}" type="presParOf" srcId="{2CAC8B78-D8B4-4AB6-8FBC-47D11077F836}" destId="{960CCD9A-CC04-4184-8D98-12292B834ABC}" srcOrd="1" destOrd="0" presId="urn:microsoft.com/office/officeart/2005/8/layout/chevron1"/>
    <dgm:cxn modelId="{F3AEB27B-8F37-4CC4-9032-443F300FB692}" type="presParOf" srcId="{8C672ED5-10A9-452C-A6DF-0869A975B124}" destId="{36F2E750-C7DE-4669-9365-F96A64D9F43D}" srcOrd="13" destOrd="0" presId="urn:microsoft.com/office/officeart/2005/8/layout/chevron1"/>
    <dgm:cxn modelId="{441187A5-7718-4BFB-9D27-37DA453F8EA6}" type="presParOf" srcId="{8C672ED5-10A9-452C-A6DF-0869A975B124}" destId="{82B127CD-1CE9-41D8-B5D1-D5230221C34E}" srcOrd="14" destOrd="0" presId="urn:microsoft.com/office/officeart/2005/8/layout/chevron1"/>
    <dgm:cxn modelId="{4E786782-D128-4AF1-8945-720FAF664EAC}" type="presParOf" srcId="{82B127CD-1CE9-41D8-B5D1-D5230221C34E}" destId="{E17228B0-C0C8-4CCE-9501-3DF93A3AC579}" srcOrd="0" destOrd="0" presId="urn:microsoft.com/office/officeart/2005/8/layout/chevron1"/>
    <dgm:cxn modelId="{446329A9-FFC9-433E-BA18-FB5356A7F227}" type="presParOf" srcId="{82B127CD-1CE9-41D8-B5D1-D5230221C34E}" destId="{C173F0B7-6EC1-489F-BF77-4C43482EC029}"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fr-FR" sz="1400" b="1" dirty="0"/>
            <a:t>Homme</a:t>
          </a:r>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fr-FR" sz="1400" b="1" dirty="0"/>
            <a:t>Environnement</a:t>
          </a:r>
          <a:endParaRPr lang="fr-FR" sz="1400" b="0" dirty="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fr-FR" sz="1400" b="1" dirty="0"/>
            <a:t>Animal</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custLinFactNeighborX="-81" custLinFactNeighborY="-765"/>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0301805C-E067-4318-92BA-F63B0ED2F0B7}" type="presOf" srcId="{C16F0D89-A23B-436E-80C2-882221C70F7F}" destId="{F423B20F-CB66-4A89-BA42-98732DD5834D}"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FF2CD88D-2E33-441B-AF9E-2C43A665855E}" type="presOf" srcId="{85AAB728-31C5-44F1-8229-AF76CEAC0818}" destId="{78F5BE72-3802-4F9A-BC21-88BA6100C985}" srcOrd="0" destOrd="0" presId="urn:microsoft.com/office/officeart/2005/8/layout/venn1"/>
    <dgm:cxn modelId="{BBDCCD90-80CC-4D07-A9E7-67435D31AC6A}" type="presOf" srcId="{C16F0D89-A23B-436E-80C2-882221C70F7F}" destId="{2E9D38C3-915B-470E-A5EC-1F8558476970}" srcOrd="1" destOrd="0" presId="urn:microsoft.com/office/officeart/2005/8/layout/venn1"/>
    <dgm:cxn modelId="{F40E3295-F2B7-4792-B5CA-06785E35DB4C}" type="presOf" srcId="{60AA7F49-F960-45A2-A6A0-6CD38648326E}" destId="{134A3349-F58E-42FE-8D98-D65F4C6CECB2}" srcOrd="0" destOrd="0" presId="urn:microsoft.com/office/officeart/2005/8/layout/venn1"/>
    <dgm:cxn modelId="{1EAADB9C-5DA6-4D4A-9F8A-78410213B547}" type="presOf" srcId="{F8F29553-877A-45EA-9FEB-F4FD3AB63B3F}" destId="{39EEC038-45F3-420F-8121-35647D5DBB19}" srcOrd="1" destOrd="0" presId="urn:microsoft.com/office/officeart/2005/8/layout/venn1"/>
    <dgm:cxn modelId="{C9CEE1D6-4A72-4901-87F9-F40A21306330}" type="presOf" srcId="{F8F29553-877A-45EA-9FEB-F4FD3AB63B3F}" destId="{BFCA0786-5B3A-4E1F-9918-093212B5B7D2}" srcOrd="0" destOrd="0" presId="urn:microsoft.com/office/officeart/2005/8/layout/venn1"/>
    <dgm:cxn modelId="{EF4B55E2-E5EA-48D4-BF22-1A1DD57E6BF4}" type="presOf" srcId="{60AA7F49-F960-45A2-A6A0-6CD38648326E}" destId="{38B9AA98-4646-4C27-A409-520D3B9957D9}"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CAFE3B18-4865-4711-81BB-F917C577856B}" type="presParOf" srcId="{78F5BE72-3802-4F9A-BC21-88BA6100C985}" destId="{BFCA0786-5B3A-4E1F-9918-093212B5B7D2}" srcOrd="0" destOrd="0" presId="urn:microsoft.com/office/officeart/2005/8/layout/venn1"/>
    <dgm:cxn modelId="{7BEB213A-7BC5-4522-9A52-20CA1156D29E}" type="presParOf" srcId="{78F5BE72-3802-4F9A-BC21-88BA6100C985}" destId="{39EEC038-45F3-420F-8121-35647D5DBB19}" srcOrd="1" destOrd="0" presId="urn:microsoft.com/office/officeart/2005/8/layout/venn1"/>
    <dgm:cxn modelId="{CD241519-2D1B-4E79-A6F3-67E26B17A313}" type="presParOf" srcId="{78F5BE72-3802-4F9A-BC21-88BA6100C985}" destId="{F423B20F-CB66-4A89-BA42-98732DD5834D}" srcOrd="2" destOrd="0" presId="urn:microsoft.com/office/officeart/2005/8/layout/venn1"/>
    <dgm:cxn modelId="{243B84A1-61E4-45F6-A606-951DF7BE77B1}" type="presParOf" srcId="{78F5BE72-3802-4F9A-BC21-88BA6100C985}" destId="{2E9D38C3-915B-470E-A5EC-1F8558476970}" srcOrd="3" destOrd="0" presId="urn:microsoft.com/office/officeart/2005/8/layout/venn1"/>
    <dgm:cxn modelId="{EBF5DA37-2CD3-4C5C-9094-66399C61EEFB}" type="presParOf" srcId="{78F5BE72-3802-4F9A-BC21-88BA6100C985}" destId="{134A3349-F58E-42FE-8D98-D65F4C6CECB2}" srcOrd="4" destOrd="0" presId="urn:microsoft.com/office/officeart/2005/8/layout/venn1"/>
    <dgm:cxn modelId="{426C6734-17E2-411F-83A4-7360FFC17176}"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C16F0D89-A23B-436E-80C2-882221C70F7F}">
      <dgm:prSet phldrT="[Texte]" custT="1"/>
      <dgm:spPr>
        <a:solidFill>
          <a:schemeClr val="accent6">
            <a:lumMod val="60000"/>
            <a:lumOff val="40000"/>
            <a:alpha val="50000"/>
          </a:schemeClr>
        </a:solidFill>
      </dgm:spPr>
      <dgm:t>
        <a:bodyPr/>
        <a:lstStyle/>
        <a:p>
          <a:pPr algn="ctr"/>
          <a:endParaRPr lang="fr-FR" sz="1600" b="0" dirty="0"/>
        </a:p>
      </dgm:t>
    </dgm:pt>
    <dgm:pt modelId="{90291871-8EB4-421E-8979-32B896437DAC}" type="parTrans" cxnId="{3D9491ED-95DA-4A34-B4CA-A7A6AFD8FFF7}">
      <dgm:prSet/>
      <dgm:spPr/>
      <dgm:t>
        <a:bodyPr/>
        <a:lstStyle/>
        <a:p>
          <a:endParaRPr lang="fr-FR" sz="1300" b="0"/>
        </a:p>
      </dgm:t>
    </dgm:pt>
    <dgm:pt modelId="{E6C0AF4E-846D-40C0-867C-9598EC4BE497}" type="sibTrans" cxnId="{3D9491ED-95DA-4A34-B4CA-A7A6AFD8FFF7}">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29FFA1AD-F0A4-49BB-9B44-8EAB8B610C14}" type="pres">
      <dgm:prSet presAssocID="{C16F0D89-A23B-436E-80C2-882221C70F7F}" presName="circ1TxSh" presStyleLbl="vennNode1" presStyleIdx="0" presStyleCnt="1"/>
      <dgm:spPr/>
    </dgm:pt>
  </dgm:ptLst>
  <dgm:cxnLst>
    <dgm:cxn modelId="{155D4089-A6AE-4145-B4C3-669A0464F30B}" type="presOf" srcId="{85AAB728-31C5-44F1-8229-AF76CEAC0818}" destId="{78F5BE72-3802-4F9A-BC21-88BA6100C985}" srcOrd="0" destOrd="0" presId="urn:microsoft.com/office/officeart/2005/8/layout/venn1"/>
    <dgm:cxn modelId="{F899CDB1-D999-4932-A6F9-D7A121996268}" type="presOf" srcId="{C16F0D89-A23B-436E-80C2-882221C70F7F}" destId="{29FFA1AD-F0A4-49BB-9B44-8EAB8B610C14}" srcOrd="0" destOrd="0" presId="urn:microsoft.com/office/officeart/2005/8/layout/venn1"/>
    <dgm:cxn modelId="{3D9491ED-95DA-4A34-B4CA-A7A6AFD8FFF7}" srcId="{85AAB728-31C5-44F1-8229-AF76CEAC0818}" destId="{C16F0D89-A23B-436E-80C2-882221C70F7F}" srcOrd="0" destOrd="0" parTransId="{90291871-8EB4-421E-8979-32B896437DAC}" sibTransId="{E6C0AF4E-846D-40C0-867C-9598EC4BE497}"/>
    <dgm:cxn modelId="{B951AE82-EC60-46C3-872F-D1EA123838D4}" type="presParOf" srcId="{78F5BE72-3802-4F9A-BC21-88BA6100C985}" destId="{29FFA1AD-F0A4-49BB-9B44-8EAB8B610C14}"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60AA7F49-F960-45A2-A6A0-6CD38648326E}">
      <dgm:prSet phldrT="[Texte]" custT="1"/>
      <dgm:spPr>
        <a:solidFill>
          <a:schemeClr val="accent2">
            <a:lumMod val="60000"/>
            <a:lumOff val="40000"/>
            <a:alpha val="50000"/>
          </a:schemeClr>
        </a:solidFill>
      </dgm:spPr>
      <dgm:t>
        <a:bodyPr/>
        <a:lstStyle/>
        <a:p>
          <a:pPr algn="ctr"/>
          <a:endParaRPr lang="fr-FR" sz="1300" b="0" dirty="0"/>
        </a:p>
      </dgm:t>
    </dgm:pt>
    <dgm:pt modelId="{3DF0BC75-F114-4D03-8FB2-79360BB9E629}" type="parTrans" cxnId="{73475B5A-ABA1-41F6-BE57-473751913B5F}">
      <dgm:prSet/>
      <dgm:spPr/>
      <dgm:t>
        <a:bodyPr/>
        <a:lstStyle/>
        <a:p>
          <a:endParaRPr lang="fr-FR" sz="1300" b="0"/>
        </a:p>
      </dgm:t>
    </dgm:pt>
    <dgm:pt modelId="{DE2D49C5-7736-445A-BF61-C634501BFAB9}" type="sibTrans" cxnId="{73475B5A-ABA1-41F6-BE57-473751913B5F}">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ABF9EC31-9337-4E08-9661-14A9A65BEB9E}" type="pres">
      <dgm:prSet presAssocID="{60AA7F49-F960-45A2-A6A0-6CD38648326E}" presName="circ1TxSh" presStyleLbl="vennNode1" presStyleIdx="0" presStyleCnt="1" custScaleX="102985"/>
      <dgm:spPr/>
    </dgm:pt>
  </dgm:ptLst>
  <dgm:cxnLst>
    <dgm:cxn modelId="{5AC29762-ED3A-4327-B811-76450C4F1388}" type="presOf" srcId="{85AAB728-31C5-44F1-8229-AF76CEAC0818}" destId="{78F5BE72-3802-4F9A-BC21-88BA6100C985}" srcOrd="0" destOrd="0" presId="urn:microsoft.com/office/officeart/2005/8/layout/venn1"/>
    <dgm:cxn modelId="{73475B5A-ABA1-41F6-BE57-473751913B5F}" srcId="{85AAB728-31C5-44F1-8229-AF76CEAC0818}" destId="{60AA7F49-F960-45A2-A6A0-6CD38648326E}" srcOrd="0" destOrd="0" parTransId="{3DF0BC75-F114-4D03-8FB2-79360BB9E629}" sibTransId="{DE2D49C5-7736-445A-BF61-C634501BFAB9}"/>
    <dgm:cxn modelId="{DAF1F0CF-01F3-483F-91EC-B08E12F59F3B}" type="presOf" srcId="{60AA7F49-F960-45A2-A6A0-6CD38648326E}" destId="{ABF9EC31-9337-4E08-9661-14A9A65BEB9E}" srcOrd="0" destOrd="0" presId="urn:microsoft.com/office/officeart/2005/8/layout/venn1"/>
    <dgm:cxn modelId="{8FC0BC9A-A012-4A54-A733-61D9223448D9}" type="presParOf" srcId="{78F5BE72-3802-4F9A-BC21-88BA6100C985}" destId="{ABF9EC31-9337-4E08-9661-14A9A65BEB9E}"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fr-FR" sz="1800" b="1" dirty="0"/>
            <a:t>Homme</a:t>
          </a:r>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fr-FR" sz="1800" b="1" dirty="0"/>
            <a:t>Environnement</a:t>
          </a:r>
          <a:endParaRPr lang="fr-FR" sz="1800" b="0" dirty="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fr-FR" sz="1800" b="1" dirty="0"/>
            <a:t>Animal</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4F534A09-AA1C-4FCF-9A75-DD315A01D17F}" type="presOf" srcId="{C16F0D89-A23B-436E-80C2-882221C70F7F}" destId="{F423B20F-CB66-4A89-BA42-98732DD5834D}" srcOrd="0" destOrd="0" presId="urn:microsoft.com/office/officeart/2005/8/layout/venn1"/>
    <dgm:cxn modelId="{C5CA2A4D-B76D-40CB-BEE8-A2DB2BDF24E9}" type="presOf" srcId="{F8F29553-877A-45EA-9FEB-F4FD3AB63B3F}" destId="{BFCA0786-5B3A-4E1F-9918-093212B5B7D2}"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7C160F8D-43E4-4E56-A5EB-7A18831A79AC}" type="presOf" srcId="{60AA7F49-F960-45A2-A6A0-6CD38648326E}" destId="{134A3349-F58E-42FE-8D98-D65F4C6CECB2}" srcOrd="0" destOrd="0" presId="urn:microsoft.com/office/officeart/2005/8/layout/venn1"/>
    <dgm:cxn modelId="{0D720893-74DB-464B-9783-EC04CF8E0933}" type="presOf" srcId="{85AAB728-31C5-44F1-8229-AF76CEAC0818}" destId="{78F5BE72-3802-4F9A-BC21-88BA6100C985}" srcOrd="0" destOrd="0" presId="urn:microsoft.com/office/officeart/2005/8/layout/venn1"/>
    <dgm:cxn modelId="{2D22329F-FF07-4AB8-A8F6-86C86642A279}" type="presOf" srcId="{F8F29553-877A-45EA-9FEB-F4FD3AB63B3F}" destId="{39EEC038-45F3-420F-8121-35647D5DBB19}" srcOrd="1" destOrd="0" presId="urn:microsoft.com/office/officeart/2005/8/layout/venn1"/>
    <dgm:cxn modelId="{CC1F7FAE-E474-4F8C-8920-97C46CD437A3}" type="presOf" srcId="{60AA7F49-F960-45A2-A6A0-6CD38648326E}" destId="{38B9AA98-4646-4C27-A409-520D3B9957D9}" srcOrd="1" destOrd="0" presId="urn:microsoft.com/office/officeart/2005/8/layout/venn1"/>
    <dgm:cxn modelId="{16B801C4-E75C-45C3-87CC-7094F8955888}" type="presOf" srcId="{C16F0D89-A23B-436E-80C2-882221C70F7F}" destId="{2E9D38C3-915B-470E-A5EC-1F8558476970}"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DEC90263-AB1A-4159-8065-511A46381EE5}" type="presParOf" srcId="{78F5BE72-3802-4F9A-BC21-88BA6100C985}" destId="{BFCA0786-5B3A-4E1F-9918-093212B5B7D2}" srcOrd="0" destOrd="0" presId="urn:microsoft.com/office/officeart/2005/8/layout/venn1"/>
    <dgm:cxn modelId="{EDB6A300-D426-407A-9F1E-B189A292DE63}" type="presParOf" srcId="{78F5BE72-3802-4F9A-BC21-88BA6100C985}" destId="{39EEC038-45F3-420F-8121-35647D5DBB19}" srcOrd="1" destOrd="0" presId="urn:microsoft.com/office/officeart/2005/8/layout/venn1"/>
    <dgm:cxn modelId="{8BE52C20-752E-4FDA-971F-785DFF0B9FAA}" type="presParOf" srcId="{78F5BE72-3802-4F9A-BC21-88BA6100C985}" destId="{F423B20F-CB66-4A89-BA42-98732DD5834D}" srcOrd="2" destOrd="0" presId="urn:microsoft.com/office/officeart/2005/8/layout/venn1"/>
    <dgm:cxn modelId="{353D53CE-61A6-427F-BDAF-A2BB3734B4C6}" type="presParOf" srcId="{78F5BE72-3802-4F9A-BC21-88BA6100C985}" destId="{2E9D38C3-915B-470E-A5EC-1F8558476970}" srcOrd="3" destOrd="0" presId="urn:microsoft.com/office/officeart/2005/8/layout/venn1"/>
    <dgm:cxn modelId="{E21C2B72-C4C4-48FF-830B-B41C3A4253EE}" type="presParOf" srcId="{78F5BE72-3802-4F9A-BC21-88BA6100C985}" destId="{134A3349-F58E-42FE-8D98-D65F4C6CECB2}" srcOrd="4" destOrd="0" presId="urn:microsoft.com/office/officeart/2005/8/layout/venn1"/>
    <dgm:cxn modelId="{D8878963-76B4-4044-80FD-927105A427F8}"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C1AECE-37D1-4402-9718-EE852BB90250}">
      <dsp:nvSpPr>
        <dsp:cNvPr id="0" name=""/>
        <dsp:cNvSpPr/>
      </dsp:nvSpPr>
      <dsp:spPr>
        <a:xfrm>
          <a:off x="8079" y="1086277"/>
          <a:ext cx="1270184" cy="270000"/>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2004</a:t>
          </a:r>
        </a:p>
      </dsp:txBody>
      <dsp:txXfrm>
        <a:off x="143079" y="1086277"/>
        <a:ext cx="1000184" cy="270000"/>
      </dsp:txXfrm>
    </dsp:sp>
    <dsp:sp modelId="{7B193A8D-D854-4394-893C-33611BD4BD81}">
      <dsp:nvSpPr>
        <dsp:cNvPr id="0" name=""/>
        <dsp:cNvSpPr/>
      </dsp:nvSpPr>
      <dsp:spPr>
        <a:xfrm>
          <a:off x="8079"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fr-FR" sz="900" b="1" kern="1200" noProof="0" dirty="0"/>
            <a:t>Consultation technique FAO/OIE/OMS sur la lutte contre la grippe aviaire à Rome (Italie)</a:t>
          </a:r>
        </a:p>
        <a:p>
          <a:pPr marL="57150" lvl="1" indent="-57150" algn="l" defTabSz="400050">
            <a:lnSpc>
              <a:spcPct val="90000"/>
            </a:lnSpc>
            <a:spcBef>
              <a:spcPct val="0"/>
            </a:spcBef>
            <a:spcAft>
              <a:spcPct val="15000"/>
            </a:spcAft>
            <a:buChar char="•"/>
          </a:pPr>
          <a:r>
            <a:rPr lang="fr-FR" sz="900" b="1" kern="1200" noProof="0" dirty="0"/>
            <a:t>Symposium de la </a:t>
          </a:r>
          <a:r>
            <a:rPr lang="fr-FR" sz="900" b="1" kern="1200" noProof="0" dirty="0" err="1"/>
            <a:t>Wildlife</a:t>
          </a:r>
          <a:r>
            <a:rPr lang="fr-FR" sz="900" b="1" kern="1200" noProof="0" dirty="0"/>
            <a:t> Conservation Society sur le thème « Un monde, une seule santé » à New York (</a:t>
          </a:r>
          <a:r>
            <a:rPr lang="en-US" sz="900" b="1" kern="1200" dirty="0"/>
            <a:t>É</a:t>
          </a:r>
          <a:r>
            <a:rPr lang="fr-FR" sz="900" b="1" kern="1200" noProof="0" dirty="0" err="1"/>
            <a:t>tats</a:t>
          </a:r>
          <a:r>
            <a:rPr lang="fr-FR" sz="900" b="1" kern="1200" noProof="0" dirty="0"/>
            <a:t>-Unis d’Amérique)</a:t>
          </a:r>
        </a:p>
      </dsp:txBody>
      <dsp:txXfrm>
        <a:off x="8079" y="1390027"/>
        <a:ext cx="1016147" cy="2418750"/>
      </dsp:txXfrm>
    </dsp:sp>
    <dsp:sp modelId="{C6D99700-42D5-4B3C-96B4-6748256A29F7}">
      <dsp:nvSpPr>
        <dsp:cNvPr id="0" name=""/>
        <dsp:cNvSpPr/>
      </dsp:nvSpPr>
      <dsp:spPr>
        <a:xfrm>
          <a:off x="1062685" y="1086277"/>
          <a:ext cx="1270184" cy="270000"/>
        </a:xfrm>
        <a:prstGeom prst="chevron">
          <a:avLst/>
        </a:prstGeom>
        <a:solidFill>
          <a:schemeClr val="accent3">
            <a:hueOff val="984227"/>
            <a:satOff val="0"/>
            <a:lumOff val="17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2005</a:t>
          </a:r>
        </a:p>
      </dsp:txBody>
      <dsp:txXfrm>
        <a:off x="1197685" y="1086277"/>
        <a:ext cx="1000184" cy="270000"/>
      </dsp:txXfrm>
    </dsp:sp>
    <dsp:sp modelId="{5F3FB40F-9190-4C99-8F56-12F2770A47AD}">
      <dsp:nvSpPr>
        <dsp:cNvPr id="0" name=""/>
        <dsp:cNvSpPr/>
      </dsp:nvSpPr>
      <dsp:spPr>
        <a:xfrm>
          <a:off x="1062685"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fr-FR" sz="900" b="1" kern="1200" noProof="0" dirty="0"/>
            <a:t>Réunion sur la grippe aviaire et la grippe pandémique humaine à Genève (Suisse)</a:t>
          </a:r>
        </a:p>
      </dsp:txBody>
      <dsp:txXfrm>
        <a:off x="1062685" y="1390027"/>
        <a:ext cx="1016147" cy="2418750"/>
      </dsp:txXfrm>
    </dsp:sp>
    <dsp:sp modelId="{39CF20B7-BE6D-4FCC-B9ED-65EFA8D84260}">
      <dsp:nvSpPr>
        <dsp:cNvPr id="0" name=""/>
        <dsp:cNvSpPr/>
      </dsp:nvSpPr>
      <dsp:spPr>
        <a:xfrm>
          <a:off x="2117291" y="1086277"/>
          <a:ext cx="1270184" cy="270000"/>
        </a:xfrm>
        <a:prstGeom prst="chevron">
          <a:avLst/>
        </a:prstGeom>
        <a:solidFill>
          <a:schemeClr val="accent3">
            <a:hueOff val="1968453"/>
            <a:satOff val="0"/>
            <a:lumOff val="35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2006</a:t>
          </a:r>
        </a:p>
      </dsp:txBody>
      <dsp:txXfrm>
        <a:off x="2252291" y="1086277"/>
        <a:ext cx="1000184" cy="270000"/>
      </dsp:txXfrm>
    </dsp:sp>
    <dsp:sp modelId="{7D9AE79F-0A19-4B56-B799-B6B3CFCAE09C}">
      <dsp:nvSpPr>
        <dsp:cNvPr id="0" name=""/>
        <dsp:cNvSpPr/>
      </dsp:nvSpPr>
      <dsp:spPr>
        <a:xfrm>
          <a:off x="2117291"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err="1"/>
            <a:t>IMCAPI</a:t>
          </a:r>
          <a:r>
            <a:rPr lang="en-US" sz="900" b="1" kern="1200" dirty="0"/>
            <a:t> à Beijing (Chine)</a:t>
          </a:r>
        </a:p>
      </dsp:txBody>
      <dsp:txXfrm>
        <a:off x="2117291" y="1390027"/>
        <a:ext cx="1016147" cy="2418750"/>
      </dsp:txXfrm>
    </dsp:sp>
    <dsp:sp modelId="{6640E9BD-D375-4205-AE14-70375FA01ACD}">
      <dsp:nvSpPr>
        <dsp:cNvPr id="0" name=""/>
        <dsp:cNvSpPr/>
      </dsp:nvSpPr>
      <dsp:spPr>
        <a:xfrm>
          <a:off x="3171897" y="1086277"/>
          <a:ext cx="1270184" cy="270000"/>
        </a:xfrm>
        <a:prstGeom prst="chevron">
          <a:avLst/>
        </a:prstGeom>
        <a:solidFill>
          <a:schemeClr val="accent3">
            <a:hueOff val="2952680"/>
            <a:satOff val="0"/>
            <a:lumOff val="52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2007</a:t>
          </a:r>
        </a:p>
      </dsp:txBody>
      <dsp:txXfrm>
        <a:off x="3306897" y="1086277"/>
        <a:ext cx="1000184" cy="270000"/>
      </dsp:txXfrm>
    </dsp:sp>
    <dsp:sp modelId="{E5EF7B0C-933E-4E4F-9C04-8021C13AE2F1}">
      <dsp:nvSpPr>
        <dsp:cNvPr id="0" name=""/>
        <dsp:cNvSpPr/>
      </dsp:nvSpPr>
      <dsp:spPr>
        <a:xfrm>
          <a:off x="3171897"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err="1"/>
            <a:t>IMCAPI</a:t>
          </a:r>
          <a:r>
            <a:rPr lang="en-US" sz="900" b="1" kern="1200" dirty="0"/>
            <a:t> à New Delhi (</a:t>
          </a:r>
          <a:r>
            <a:rPr lang="en-US" sz="900" b="1" kern="1200" dirty="0" err="1"/>
            <a:t>Inde</a:t>
          </a:r>
          <a:r>
            <a:rPr lang="en-US" sz="900" b="1" kern="1200" dirty="0"/>
            <a:t>)</a:t>
          </a:r>
        </a:p>
      </dsp:txBody>
      <dsp:txXfrm>
        <a:off x="3171897" y="1390027"/>
        <a:ext cx="1016147" cy="2418750"/>
      </dsp:txXfrm>
    </dsp:sp>
    <dsp:sp modelId="{E83491AA-605B-4593-9D40-6B4D4AC76042}">
      <dsp:nvSpPr>
        <dsp:cNvPr id="0" name=""/>
        <dsp:cNvSpPr/>
      </dsp:nvSpPr>
      <dsp:spPr>
        <a:xfrm>
          <a:off x="4226503" y="1086277"/>
          <a:ext cx="1270184" cy="270000"/>
        </a:xfrm>
        <a:prstGeom prst="chevron">
          <a:avLst/>
        </a:prstGeom>
        <a:solidFill>
          <a:schemeClr val="accent3">
            <a:hueOff val="3936906"/>
            <a:satOff val="0"/>
            <a:lumOff val="7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2008</a:t>
          </a:r>
        </a:p>
      </dsp:txBody>
      <dsp:txXfrm>
        <a:off x="4361503" y="1086277"/>
        <a:ext cx="1000184" cy="270000"/>
      </dsp:txXfrm>
    </dsp:sp>
    <dsp:sp modelId="{5F8CF749-87FC-4507-B0AC-A665FBCF2515}">
      <dsp:nvSpPr>
        <dsp:cNvPr id="0" name=""/>
        <dsp:cNvSpPr/>
      </dsp:nvSpPr>
      <dsp:spPr>
        <a:xfrm>
          <a:off x="4226503"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fr-FR" sz="900" b="1" kern="1200" noProof="0" dirty="0"/>
            <a:t>Consultation technique conjointe FAO/OIE/OMS sur la grippe aviaire à l’interface homme-animal à Vérone (Italie)</a:t>
          </a:r>
        </a:p>
        <a:p>
          <a:pPr marL="57150" lvl="1" indent="-57150" algn="l" defTabSz="400050">
            <a:lnSpc>
              <a:spcPct val="90000"/>
            </a:lnSpc>
            <a:spcBef>
              <a:spcPct val="0"/>
            </a:spcBef>
            <a:spcAft>
              <a:spcPct val="15000"/>
            </a:spcAft>
            <a:buChar char="•"/>
          </a:pPr>
          <a:r>
            <a:rPr lang="fr-FR" sz="900" b="1" kern="1200" noProof="0" dirty="0" err="1"/>
            <a:t>IMCAPI</a:t>
          </a:r>
          <a:r>
            <a:rPr lang="fr-FR" sz="900" b="1" kern="1200" noProof="0" dirty="0"/>
            <a:t> à </a:t>
          </a:r>
          <a:r>
            <a:rPr lang="fr-FR" sz="900" b="1" kern="1200" noProof="0" dirty="0" err="1"/>
            <a:t>Sharm</a:t>
          </a:r>
          <a:r>
            <a:rPr lang="fr-FR" sz="900" b="1" kern="1200" noProof="0" dirty="0"/>
            <a:t>-el- Sheikh (</a:t>
          </a:r>
          <a:r>
            <a:rPr lang="en-US" sz="900" b="1" kern="1200" dirty="0"/>
            <a:t>É</a:t>
          </a:r>
          <a:r>
            <a:rPr lang="fr-FR" sz="900" b="1" kern="1200" noProof="0" dirty="0" err="1"/>
            <a:t>gypte</a:t>
          </a:r>
          <a:r>
            <a:rPr lang="fr-FR" sz="900" b="1" kern="1200" noProof="0" dirty="0"/>
            <a:t>)</a:t>
          </a:r>
        </a:p>
      </dsp:txBody>
      <dsp:txXfrm>
        <a:off x="4226503" y="1390027"/>
        <a:ext cx="1016147" cy="2418750"/>
      </dsp:txXfrm>
    </dsp:sp>
    <dsp:sp modelId="{01DD949F-0430-4C4D-B02C-78792245709C}">
      <dsp:nvSpPr>
        <dsp:cNvPr id="0" name=""/>
        <dsp:cNvSpPr/>
      </dsp:nvSpPr>
      <dsp:spPr>
        <a:xfrm>
          <a:off x="5299021" y="1086277"/>
          <a:ext cx="1271426" cy="270000"/>
        </a:xfrm>
        <a:prstGeom prst="chevron">
          <a:avLst/>
        </a:prstGeom>
        <a:solidFill>
          <a:schemeClr val="accent3">
            <a:hueOff val="4921133"/>
            <a:satOff val="0"/>
            <a:lumOff val="882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2009</a:t>
          </a:r>
        </a:p>
      </dsp:txBody>
      <dsp:txXfrm>
        <a:off x="5434021" y="1086277"/>
        <a:ext cx="1001426" cy="270000"/>
      </dsp:txXfrm>
    </dsp:sp>
    <dsp:sp modelId="{D45369A5-089C-4113-8427-BFF51F1557E6}">
      <dsp:nvSpPr>
        <dsp:cNvPr id="0" name=""/>
        <dsp:cNvSpPr/>
      </dsp:nvSpPr>
      <dsp:spPr>
        <a:xfrm>
          <a:off x="5281109" y="1390027"/>
          <a:ext cx="1052964"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rtl="0">
            <a:lnSpc>
              <a:spcPct val="90000"/>
            </a:lnSpc>
            <a:spcBef>
              <a:spcPct val="0"/>
            </a:spcBef>
            <a:spcAft>
              <a:spcPct val="15000"/>
            </a:spcAft>
            <a:buChar char="•"/>
          </a:pPr>
          <a:r>
            <a:rPr lang="fr-FR" sz="900" b="1" kern="1200" noProof="0" dirty="0"/>
            <a:t>Réunion sur le thème « Un monde, une santé : passer à l’action » à</a:t>
          </a:r>
          <a:r>
            <a:rPr lang="fr-FR" sz="900" b="1" kern="1200" noProof="0" dirty="0">
              <a:latin typeface="Source Sans Pro Regular"/>
              <a:ea typeface="Source Sans Pro Regular"/>
            </a:rPr>
            <a:t> </a:t>
          </a:r>
          <a:r>
            <a:rPr lang="fr-FR" sz="900" b="1" kern="1200" noProof="0" dirty="0"/>
            <a:t> Winnipeg (Canada)</a:t>
          </a:r>
        </a:p>
      </dsp:txBody>
      <dsp:txXfrm>
        <a:off x="5281109" y="1390027"/>
        <a:ext cx="1052964" cy="2418750"/>
      </dsp:txXfrm>
    </dsp:sp>
    <dsp:sp modelId="{0F076EC7-E9CE-441D-AABD-1DD14CD88F69}">
      <dsp:nvSpPr>
        <dsp:cNvPr id="0" name=""/>
        <dsp:cNvSpPr/>
      </dsp:nvSpPr>
      <dsp:spPr>
        <a:xfrm>
          <a:off x="6354869" y="1086277"/>
          <a:ext cx="1270184" cy="270000"/>
        </a:xfrm>
        <a:prstGeom prst="chevron">
          <a:avLst/>
        </a:prstGeom>
        <a:solidFill>
          <a:schemeClr val="accent3">
            <a:hueOff val="5905359"/>
            <a:satOff val="0"/>
            <a:lumOff val="10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2010</a:t>
          </a:r>
        </a:p>
      </dsp:txBody>
      <dsp:txXfrm>
        <a:off x="6489869" y="1086277"/>
        <a:ext cx="1000184" cy="270000"/>
      </dsp:txXfrm>
    </dsp:sp>
    <dsp:sp modelId="{960CCD9A-CC04-4184-8D98-12292B834ABC}">
      <dsp:nvSpPr>
        <dsp:cNvPr id="0" name=""/>
        <dsp:cNvSpPr/>
      </dsp:nvSpPr>
      <dsp:spPr>
        <a:xfrm>
          <a:off x="6354869" y="1390027"/>
          <a:ext cx="1016147"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rtl="0">
            <a:lnSpc>
              <a:spcPct val="90000"/>
            </a:lnSpc>
            <a:spcBef>
              <a:spcPct val="0"/>
            </a:spcBef>
            <a:spcAft>
              <a:spcPct val="15000"/>
            </a:spcAft>
            <a:buChar char="•"/>
          </a:pPr>
          <a:r>
            <a:rPr lang="fr-FR" sz="900" b="1" kern="1200" noProof="0" dirty="0"/>
            <a:t>Réunion “</a:t>
          </a:r>
          <a:r>
            <a:rPr lang="fr-FR" sz="900" b="1" kern="1200" noProof="0" dirty="0" err="1"/>
            <a:t>Operationalizing</a:t>
          </a:r>
          <a:r>
            <a:rPr lang="fr-FR" sz="900" b="1" kern="1200" noProof="0" dirty="0"/>
            <a:t> ‘One </a:t>
          </a:r>
          <a:r>
            <a:rPr lang="fr-FR" sz="900" b="1" kern="1200" noProof="0" dirty="0" err="1"/>
            <a:t>Health</a:t>
          </a:r>
          <a:r>
            <a:rPr lang="fr-FR" sz="900" b="1" kern="1200" noProof="0" dirty="0"/>
            <a:t>’: </a:t>
          </a:r>
          <a:r>
            <a:rPr lang="fr-FR" sz="900" b="1" kern="1200" noProof="0" dirty="0" err="1"/>
            <a:t>Taking</a:t>
          </a:r>
          <a:r>
            <a:rPr lang="fr-FR" sz="900" b="1" kern="1200" noProof="0" dirty="0"/>
            <a:t> Stock &amp; </a:t>
          </a:r>
          <a:r>
            <a:rPr lang="fr-FR" sz="900" b="1" kern="1200" noProof="0" dirty="0" err="1"/>
            <a:t>Shaping</a:t>
          </a:r>
          <a:r>
            <a:rPr lang="fr-FR" sz="900" b="1" kern="1200" noProof="0" dirty="0"/>
            <a:t> an </a:t>
          </a:r>
          <a:r>
            <a:rPr lang="fr-FR" sz="900" b="1" kern="1200" noProof="0" dirty="0" err="1"/>
            <a:t>Implementation</a:t>
          </a:r>
          <a:r>
            <a:rPr lang="fr-FR" sz="900" b="1" kern="1200" noProof="0" dirty="0"/>
            <a:t> </a:t>
          </a:r>
          <a:r>
            <a:rPr lang="fr-FR" sz="900" b="1" kern="1200" noProof="0" dirty="0" err="1"/>
            <a:t>Roadmap”à</a:t>
          </a:r>
          <a:r>
            <a:rPr lang="fr-FR" sz="900" b="1" kern="1200" noProof="0" dirty="0">
              <a:latin typeface="Source Sans Pro Regular"/>
              <a:ea typeface="Source Sans Pro Regular"/>
            </a:rPr>
            <a:t> </a:t>
          </a:r>
          <a:r>
            <a:rPr lang="fr-FR" sz="900" b="1" kern="1200" noProof="0" dirty="0"/>
            <a:t> Stone </a:t>
          </a:r>
          <a:r>
            <a:rPr lang="fr-FR" sz="900" b="1" kern="1200" noProof="0" dirty="0" err="1"/>
            <a:t>Mountain</a:t>
          </a:r>
          <a:r>
            <a:rPr lang="fr-FR" sz="900" b="1" kern="1200" noProof="0" dirty="0"/>
            <a:t>, (États-Unis d’Amérique)</a:t>
          </a:r>
        </a:p>
        <a:p>
          <a:pPr marL="57150" lvl="1" indent="-57150" algn="l" defTabSz="400050">
            <a:lnSpc>
              <a:spcPct val="90000"/>
            </a:lnSpc>
            <a:spcBef>
              <a:spcPct val="0"/>
            </a:spcBef>
            <a:spcAft>
              <a:spcPct val="15000"/>
            </a:spcAft>
            <a:buChar char="•"/>
          </a:pPr>
          <a:r>
            <a:rPr lang="fr-FR" sz="900" b="1" kern="1200" noProof="0" dirty="0"/>
            <a:t>Seconde consultation technique FAO/OIE/OMS sur la lutte contre la grippe aviaire à Vérone (Italie)</a:t>
          </a:r>
        </a:p>
        <a:p>
          <a:pPr marL="57150" lvl="1" indent="-57150" algn="l" defTabSz="400050">
            <a:lnSpc>
              <a:spcPct val="90000"/>
            </a:lnSpc>
            <a:spcBef>
              <a:spcPct val="0"/>
            </a:spcBef>
            <a:spcAft>
              <a:spcPct val="15000"/>
            </a:spcAft>
            <a:buChar char="•"/>
          </a:pPr>
          <a:r>
            <a:rPr lang="fr-FR" sz="900" b="1" kern="1200" noProof="0" dirty="0"/>
            <a:t>Dernière </a:t>
          </a:r>
          <a:r>
            <a:rPr lang="fr-FR" sz="900" b="1" kern="1200" noProof="0" dirty="0" err="1"/>
            <a:t>IMCAPI</a:t>
          </a:r>
          <a:r>
            <a:rPr lang="fr-FR" sz="900" b="1" kern="1200" noProof="0" dirty="0"/>
            <a:t> à Hanoï (Viet Nam)</a:t>
          </a:r>
        </a:p>
      </dsp:txBody>
      <dsp:txXfrm>
        <a:off x="6354869" y="1390027"/>
        <a:ext cx="1016147" cy="2418750"/>
      </dsp:txXfrm>
    </dsp:sp>
    <dsp:sp modelId="{E17228B0-C0C8-4CCE-9501-3DF93A3AC579}">
      <dsp:nvSpPr>
        <dsp:cNvPr id="0" name=""/>
        <dsp:cNvSpPr/>
      </dsp:nvSpPr>
      <dsp:spPr>
        <a:xfrm>
          <a:off x="7585888" y="1086277"/>
          <a:ext cx="1271426" cy="270000"/>
        </a:xfrm>
        <a:prstGeom prst="chevron">
          <a:avLst/>
        </a:prstGeom>
        <a:solidFill>
          <a:schemeClr val="accent3">
            <a:hueOff val="6889585"/>
            <a:satOff val="0"/>
            <a:lumOff val="1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2011</a:t>
          </a:r>
        </a:p>
      </dsp:txBody>
      <dsp:txXfrm>
        <a:off x="7720888" y="1086277"/>
        <a:ext cx="1001426" cy="270000"/>
      </dsp:txXfrm>
    </dsp:sp>
    <dsp:sp modelId="{C173F0B7-6EC1-489F-BF77-4C43482EC029}">
      <dsp:nvSpPr>
        <dsp:cNvPr id="0" name=""/>
        <dsp:cNvSpPr/>
      </dsp:nvSpPr>
      <dsp:spPr>
        <a:xfrm>
          <a:off x="7409475" y="1390027"/>
          <a:ext cx="1369966" cy="2418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fr-FR" sz="900" b="1" kern="1200" noProof="0" dirty="0"/>
            <a:t>Réunion technique de haut niveau sur la gestion des risques à l’interface homme, animal et écosystèmes à Mexico (Mexique)</a:t>
          </a:r>
        </a:p>
      </dsp:txBody>
      <dsp:txXfrm>
        <a:off x="7409475" y="1390027"/>
        <a:ext cx="1369966" cy="24187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066800" y="76207"/>
          <a:ext cx="1873190" cy="1873190"/>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fr-FR" sz="1400" b="1" kern="1200" dirty="0"/>
            <a:t>Homme</a:t>
          </a:r>
        </a:p>
      </dsp:txBody>
      <dsp:txXfrm>
        <a:off x="1316558" y="404015"/>
        <a:ext cx="1373672" cy="842935"/>
      </dsp:txXfrm>
    </dsp:sp>
    <dsp:sp modelId="{F423B20F-CB66-4A89-BA42-98732DD5834D}">
      <dsp:nvSpPr>
        <dsp:cNvPr id="0" name=""/>
        <dsp:cNvSpPr/>
      </dsp:nvSpPr>
      <dsp:spPr>
        <a:xfrm>
          <a:off x="1744226" y="1261281"/>
          <a:ext cx="1873190" cy="1873190"/>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fr-FR" sz="1400" b="1" kern="1200" dirty="0"/>
            <a:t>Environnement</a:t>
          </a:r>
          <a:endParaRPr lang="fr-FR" sz="1400" b="0" kern="1200" dirty="0"/>
        </a:p>
      </dsp:txBody>
      <dsp:txXfrm>
        <a:off x="2317110" y="1745188"/>
        <a:ext cx="1123914" cy="1030254"/>
      </dsp:txXfrm>
    </dsp:sp>
    <dsp:sp modelId="{134A3349-F58E-42FE-8D98-D65F4C6CECB2}">
      <dsp:nvSpPr>
        <dsp:cNvPr id="0" name=""/>
        <dsp:cNvSpPr/>
      </dsp:nvSpPr>
      <dsp:spPr>
        <a:xfrm>
          <a:off x="392407" y="1261281"/>
          <a:ext cx="1873190" cy="1873190"/>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fr-FR" sz="1400" b="1" kern="1200" dirty="0"/>
            <a:t>Animal</a:t>
          </a:r>
        </a:p>
      </dsp:txBody>
      <dsp:txXfrm>
        <a:off x="568800" y="1745188"/>
        <a:ext cx="1123914" cy="10302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FA1AD-F0A4-49BB-9B44-8EAB8B610C14}">
      <dsp:nvSpPr>
        <dsp:cNvPr id="0" name=""/>
        <dsp:cNvSpPr/>
      </dsp:nvSpPr>
      <dsp:spPr>
        <a:xfrm>
          <a:off x="663012" y="0"/>
          <a:ext cx="4485227" cy="4485227"/>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b="0" kern="1200" dirty="0"/>
        </a:p>
      </dsp:txBody>
      <dsp:txXfrm>
        <a:off x="1319858" y="656846"/>
        <a:ext cx="3171535" cy="31715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9EC31-9337-4E08-9661-14A9A65BEB9E}">
      <dsp:nvSpPr>
        <dsp:cNvPr id="0" name=""/>
        <dsp:cNvSpPr/>
      </dsp:nvSpPr>
      <dsp:spPr>
        <a:xfrm>
          <a:off x="602603" y="0"/>
          <a:ext cx="4554935" cy="4422912"/>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b="0" kern="1200" dirty="0"/>
        </a:p>
      </dsp:txBody>
      <dsp:txXfrm>
        <a:off x="1269658" y="647720"/>
        <a:ext cx="3220825" cy="31274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384593" y="113675"/>
          <a:ext cx="2351905" cy="2351905"/>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fr-FR" sz="1800" b="1" kern="1200" dirty="0"/>
            <a:t>Homme</a:t>
          </a:r>
        </a:p>
      </dsp:txBody>
      <dsp:txXfrm>
        <a:off x="1698180" y="525258"/>
        <a:ext cx="1724730" cy="1058357"/>
      </dsp:txXfrm>
    </dsp:sp>
    <dsp:sp modelId="{F423B20F-CB66-4A89-BA42-98732DD5834D}">
      <dsp:nvSpPr>
        <dsp:cNvPr id="0" name=""/>
        <dsp:cNvSpPr/>
      </dsp:nvSpPr>
      <dsp:spPr>
        <a:xfrm>
          <a:off x="2233239" y="1583616"/>
          <a:ext cx="2351905" cy="2351905"/>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fr-FR" sz="1800" b="1" kern="1200" dirty="0"/>
            <a:t>Environnement</a:t>
          </a:r>
          <a:endParaRPr lang="fr-FR" sz="1800" b="0" kern="1200" dirty="0"/>
        </a:p>
      </dsp:txBody>
      <dsp:txXfrm>
        <a:off x="2952530" y="2191192"/>
        <a:ext cx="1411143" cy="1293548"/>
      </dsp:txXfrm>
    </dsp:sp>
    <dsp:sp modelId="{134A3349-F58E-42FE-8D98-D65F4C6CECB2}">
      <dsp:nvSpPr>
        <dsp:cNvPr id="0" name=""/>
        <dsp:cNvSpPr/>
      </dsp:nvSpPr>
      <dsp:spPr>
        <a:xfrm>
          <a:off x="535946" y="1583616"/>
          <a:ext cx="2351905" cy="2351905"/>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fr-FR" sz="1800" b="1" kern="1200" dirty="0"/>
            <a:t>Animal</a:t>
          </a:r>
        </a:p>
      </dsp:txBody>
      <dsp:txXfrm>
        <a:off x="757418" y="2191192"/>
        <a:ext cx="1411143" cy="129354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8D92C52D-EA62-490C-A6A5-2BD297178FBD}" type="datetimeFigureOut">
              <a:rPr lang="en-US" smtClean="0"/>
              <a:pPr/>
              <a:t>7/13/2023</a:t>
            </a:fld>
            <a:endParaRPr lang="en-US"/>
          </a:p>
        </p:txBody>
      </p:sp>
      <p:sp>
        <p:nvSpPr>
          <p:cNvPr id="4" name="Footer Placeholder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400CEE46-EB68-45A2-A4C9-6FE9D2254188}" type="slidenum">
              <a:rPr lang="en-US" smtClean="0"/>
              <a:pPr/>
              <a:t>‹#›</a:t>
            </a:fld>
            <a:endParaRPr lang="en-US"/>
          </a:p>
        </p:txBody>
      </p:sp>
    </p:spTree>
    <p:extLst>
      <p:ext uri="{BB962C8B-B14F-4D97-AF65-F5344CB8AC3E}">
        <p14:creationId xmlns:p14="http://schemas.microsoft.com/office/powerpoint/2010/main" val="2641788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C7F44E3C-208B-4171-914F-8AB7B1BE7D36}" type="datetimeFigureOut">
              <a:rPr lang="en-US" smtClean="0"/>
              <a:pPr/>
              <a:t>7/13/2023</a:t>
            </a:fld>
            <a:endParaRPr lang="en-US"/>
          </a:p>
        </p:txBody>
      </p:sp>
      <p:sp>
        <p:nvSpPr>
          <p:cNvPr id="4" name="Slide Image Placeholder 3"/>
          <p:cNvSpPr>
            <a:spLocks noGrp="1" noRot="1" noChangeAspect="1"/>
          </p:cNvSpPr>
          <p:nvPr>
            <p:ph type="sldImg" idx="2"/>
          </p:nvPr>
        </p:nvSpPr>
        <p:spPr>
          <a:xfrm>
            <a:off x="26988" y="744538"/>
            <a:ext cx="6615112"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F4105DE5-6A68-439A-98F5-7C0EAF240F07}" type="slidenum">
              <a:rPr lang="en-US" smtClean="0"/>
              <a:pPr/>
              <a:t>‹#›</a:t>
            </a:fld>
            <a:endParaRPr lang="en-US"/>
          </a:p>
        </p:txBody>
      </p:sp>
    </p:spTree>
    <p:extLst>
      <p:ext uri="{BB962C8B-B14F-4D97-AF65-F5344CB8AC3E}">
        <p14:creationId xmlns:p14="http://schemas.microsoft.com/office/powerpoint/2010/main" val="96340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sz="1200" noProof="0" dirty="0"/>
              <a:t>Ceci</a:t>
            </a:r>
            <a:r>
              <a:rPr lang="fr-FR" sz="1200" baseline="0" noProof="0" dirty="0"/>
              <a:t> n’est qu’une introduction à Une seule santé. Le concept se retrouve dans plusieurs modules du programme de formation des </a:t>
            </a:r>
            <a:r>
              <a:rPr lang="fr-FR" sz="1200" baseline="0" noProof="0" dirty="0" err="1"/>
              <a:t>EIR</a:t>
            </a:r>
            <a:r>
              <a:rPr lang="fr-FR" sz="1200" baseline="0" noProof="0" dirty="0"/>
              <a:t>.</a:t>
            </a:r>
            <a:endParaRPr lang="fr-FR" sz="1200" noProof="0"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1</a:t>
            </a:fld>
            <a:endParaRPr lang="en-US"/>
          </a:p>
        </p:txBody>
      </p:sp>
    </p:spTree>
    <p:extLst>
      <p:ext uri="{BB962C8B-B14F-4D97-AF65-F5344CB8AC3E}">
        <p14:creationId xmlns:p14="http://schemas.microsoft.com/office/powerpoint/2010/main" val="3296063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a:t>Formateur </a:t>
            </a:r>
            <a:r>
              <a:rPr lang="fr-FR" dirty="0"/>
              <a:t>: laissez</a:t>
            </a:r>
            <a:r>
              <a:rPr lang="fr-FR" baseline="0" dirty="0"/>
              <a:t> les</a:t>
            </a:r>
            <a:r>
              <a:rPr lang="fr-FR" dirty="0"/>
              <a:t> participants</a:t>
            </a:r>
            <a:r>
              <a:rPr lang="fr-FR" baseline="0" dirty="0"/>
              <a:t> s’exprimer avant de montrer les exemples. </a:t>
            </a:r>
            <a:endParaRPr lang="fr-FR" dirty="0"/>
          </a:p>
          <a:p>
            <a:endParaRPr lang="en-US" dirty="0"/>
          </a:p>
          <a:p>
            <a:r>
              <a:rPr lang="fr-FR" dirty="0"/>
              <a:t>Les modifications</a:t>
            </a:r>
            <a:r>
              <a:rPr lang="fr-FR" baseline="0" dirty="0"/>
              <a:t> des </a:t>
            </a:r>
            <a:r>
              <a:rPr lang="fr-FR" dirty="0"/>
              <a:t>écosystèmes font naturellement partie de la vie, mais certaines peuvent avoir des effets négatifs sur la santé des êtres humains, des animaux et de leur environnement. Le</a:t>
            </a:r>
            <a:r>
              <a:rPr lang="fr-FR" baseline="0" dirty="0"/>
              <a:t> concept </a:t>
            </a:r>
            <a:r>
              <a:rPr lang="fr-FR" dirty="0"/>
              <a:t>Une</a:t>
            </a:r>
            <a:r>
              <a:rPr lang="fr-FR" baseline="0" dirty="0"/>
              <a:t> seule santé</a:t>
            </a:r>
            <a:r>
              <a:rPr lang="fr-FR" dirty="0"/>
              <a:t> propose une approche pour réduire ou contrer les effets négatifs sur la santé dus</a:t>
            </a:r>
            <a:r>
              <a:rPr lang="fr-FR" baseline="0" dirty="0"/>
              <a:t> aux modifications des </a:t>
            </a:r>
            <a:r>
              <a:rPr lang="fr-FR" dirty="0"/>
              <a:t>écosystèmes</a:t>
            </a:r>
            <a:r>
              <a:rPr lang="en-US" dirty="0"/>
              <a:t>. </a:t>
            </a:r>
          </a:p>
        </p:txBody>
      </p:sp>
      <p:sp>
        <p:nvSpPr>
          <p:cNvPr id="4" name="Slide Number Placeholder 3"/>
          <p:cNvSpPr>
            <a:spLocks noGrp="1"/>
          </p:cNvSpPr>
          <p:nvPr>
            <p:ph type="sldNum" sz="quarter" idx="10"/>
          </p:nvPr>
        </p:nvSpPr>
        <p:spPr/>
        <p:txBody>
          <a:bodyPr/>
          <a:lstStyle/>
          <a:p>
            <a:fld id="{769F64FF-14F2-C848-A317-045254880085}" type="slidenum">
              <a:rPr lang="fr-FR" smtClean="0"/>
              <a:pPr/>
              <a:t>11</a:t>
            </a:fld>
            <a:endParaRPr lang="fr-FR"/>
          </a:p>
        </p:txBody>
      </p:sp>
    </p:spTree>
    <p:extLst>
      <p:ext uri="{BB962C8B-B14F-4D97-AF65-F5344CB8AC3E}">
        <p14:creationId xmlns:p14="http://schemas.microsoft.com/office/powerpoint/2010/main" val="1520999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xfrm>
            <a:off x="381000" y="685800"/>
            <a:ext cx="6096000" cy="3429000"/>
          </a:xfrm>
          <a:prstGeom prst="rect">
            <a:avLst/>
          </a:prstGeom>
        </p:spPr>
        <p:txBody>
          <a:bodyPr/>
          <a:lstStyle/>
          <a:p>
            <a:endParaRPr/>
          </a:p>
        </p:txBody>
      </p:sp>
      <p:sp>
        <p:nvSpPr>
          <p:cNvPr id="424" name="Shape 424"/>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in the next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xfrm>
            <a:off x="381000" y="685800"/>
            <a:ext cx="6096000" cy="3429000"/>
          </a:xfrm>
          <a:prstGeom prst="rect">
            <a:avLst/>
          </a:prstGeom>
        </p:spPr>
        <p:txBody>
          <a:bodyPr/>
          <a:lstStyle/>
          <a:p>
            <a:endParaRPr/>
          </a:p>
        </p:txBody>
      </p:sp>
      <p:sp>
        <p:nvSpPr>
          <p:cNvPr id="424" name="Shape 424"/>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in the next slide)</a:t>
            </a:r>
          </a:p>
        </p:txBody>
      </p:sp>
    </p:spTree>
    <p:extLst>
      <p:ext uri="{BB962C8B-B14F-4D97-AF65-F5344CB8AC3E}">
        <p14:creationId xmlns:p14="http://schemas.microsoft.com/office/powerpoint/2010/main" val="114399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dirty="0"/>
              <a:t>Formateur </a:t>
            </a:r>
            <a:r>
              <a:rPr lang="fr-FR" dirty="0"/>
              <a:t>:</a:t>
            </a:r>
            <a:r>
              <a:rPr lang="fr-FR" baseline="0" dirty="0"/>
              <a:t> Mettez l’accent sur les chiffres. Une vérification des connaissances aura lieu plus avant dans la présentation.</a:t>
            </a:r>
          </a:p>
          <a:p>
            <a:endParaRPr lang="fr-FR" baseline="0" dirty="0"/>
          </a:p>
          <a:p>
            <a:r>
              <a:rPr lang="fr-FR" baseline="0" dirty="0"/>
              <a:t>Sources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mn-lt"/>
                <a:ea typeface="+mn-ea"/>
                <a:cs typeface="+mn-cs"/>
              </a:rPr>
              <a:t>www.oie.int/onehealth</a:t>
            </a:r>
          </a:p>
          <a:p>
            <a:r>
              <a:rPr lang="fr-FR" baseline="0" dirty="0"/>
              <a:t>Centres américains de prévention et de contrôle des maladies, Centre national des maladies infectieuses émergentes et zoonotiques, Bureau Une seule santé</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14</a:t>
            </a:fld>
            <a:endParaRPr lang="fr-FR"/>
          </a:p>
        </p:txBody>
      </p:sp>
    </p:spTree>
    <p:extLst>
      <p:ext uri="{BB962C8B-B14F-4D97-AF65-F5344CB8AC3E}">
        <p14:creationId xmlns:p14="http://schemas.microsoft.com/office/powerpoint/2010/main" val="3034232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sz="1200" kern="1200" noProof="0" dirty="0">
                <a:solidFill>
                  <a:schemeClr val="tx1"/>
                </a:solidFill>
                <a:effectLst/>
                <a:latin typeface="+mn-lt"/>
                <a:ea typeface="+mn-ea"/>
                <a:cs typeface="+mn-cs"/>
              </a:rPr>
              <a:t>Des maladies et menaces relevant de l’approche Une seule santé peuvent apparaître pour différentes raisons dans le contexte d’une situation épidémiologique donnée, c.-à-d.</a:t>
            </a:r>
            <a:r>
              <a:rPr lang="fr-FR" sz="1200" kern="1200" baseline="0" noProof="0" dirty="0">
                <a:solidFill>
                  <a:schemeClr val="tx1"/>
                </a:solidFill>
                <a:effectLst/>
                <a:latin typeface="+mn-lt"/>
                <a:ea typeface="+mn-ea"/>
                <a:cs typeface="+mn-cs"/>
              </a:rPr>
              <a:t> un pathogène, son ou ses espèces hôtes et l’écosystème dans lesquels ils évoluent . Ces raisons peuvent être </a:t>
            </a:r>
            <a:r>
              <a:rPr lang="fr-FR" sz="1200" kern="1200" noProof="0" dirty="0">
                <a:solidFill>
                  <a:schemeClr val="tx1"/>
                </a:solidFill>
                <a:effectLst/>
                <a:latin typeface="+mn-lt"/>
                <a:ea typeface="+mn-ea"/>
                <a:cs typeface="+mn-cs"/>
              </a:rPr>
              <a:t>:</a:t>
            </a:r>
          </a:p>
          <a:p>
            <a:pPr lvl="0"/>
            <a:r>
              <a:rPr lang="fr-FR" sz="1200" kern="1200" noProof="0" dirty="0">
                <a:solidFill>
                  <a:schemeClr val="tx1"/>
                </a:solidFill>
                <a:effectLst/>
                <a:latin typeface="+mn-lt"/>
                <a:ea typeface="+mn-ea"/>
                <a:cs typeface="+mn-cs"/>
              </a:rPr>
              <a:t>Un</a:t>
            </a:r>
            <a:r>
              <a:rPr lang="fr-FR" sz="1200" kern="1200" baseline="0" noProof="0" dirty="0">
                <a:solidFill>
                  <a:schemeClr val="tx1"/>
                </a:solidFill>
                <a:effectLst/>
                <a:latin typeface="+mn-lt"/>
                <a:ea typeface="+mn-ea"/>
                <a:cs typeface="+mn-cs"/>
              </a:rPr>
              <a:t> effet de débordement ou un franchissement de la barrière des espèces qui créé de nouveaux espèces hôtes</a:t>
            </a:r>
            <a:endParaRPr lang="fr-FR" sz="1200" kern="1200" noProof="0" dirty="0">
              <a:solidFill>
                <a:schemeClr val="tx1"/>
              </a:solidFill>
              <a:effectLst/>
              <a:latin typeface="+mn-lt"/>
              <a:ea typeface="+mn-ea"/>
              <a:cs typeface="+mn-cs"/>
            </a:endParaRPr>
          </a:p>
          <a:p>
            <a:pPr lvl="0"/>
            <a:r>
              <a:rPr lang="fr-FR" sz="1200" kern="1200" noProof="0" dirty="0">
                <a:solidFill>
                  <a:schemeClr val="tx1"/>
                </a:solidFill>
                <a:effectLst/>
                <a:latin typeface="+mn-lt"/>
                <a:ea typeface="+mn-ea"/>
                <a:cs typeface="+mn-cs"/>
              </a:rPr>
              <a:t>Des</a:t>
            </a:r>
            <a:r>
              <a:rPr lang="fr-FR" sz="1200" kern="1200" baseline="0" noProof="0" dirty="0">
                <a:solidFill>
                  <a:schemeClr val="tx1"/>
                </a:solidFill>
                <a:effectLst/>
                <a:latin typeface="+mn-lt"/>
                <a:ea typeface="+mn-ea"/>
                <a:cs typeface="+mn-cs"/>
              </a:rPr>
              <a:t> caractéristiques acquises, comme une résistance aux antimicrobiens ou une virulence accrue</a:t>
            </a:r>
            <a:endParaRPr lang="fr-FR" sz="1200" kern="1200" noProof="0" dirty="0">
              <a:solidFill>
                <a:schemeClr val="tx1"/>
              </a:solidFill>
              <a:effectLst/>
              <a:latin typeface="+mn-lt"/>
              <a:ea typeface="+mn-ea"/>
              <a:cs typeface="+mn-cs"/>
            </a:endParaRPr>
          </a:p>
          <a:p>
            <a:pPr lvl="0"/>
            <a:r>
              <a:rPr lang="fr-FR" sz="1200" kern="1200" noProof="0" dirty="0">
                <a:solidFill>
                  <a:schemeClr val="tx1"/>
                </a:solidFill>
                <a:effectLst/>
                <a:latin typeface="+mn-lt"/>
                <a:ea typeface="+mn-ea"/>
                <a:cs typeface="+mn-cs"/>
              </a:rPr>
              <a:t>Une</a:t>
            </a:r>
            <a:r>
              <a:rPr lang="fr-FR" sz="1200" kern="1200" baseline="0" noProof="0" dirty="0">
                <a:solidFill>
                  <a:schemeClr val="tx1"/>
                </a:solidFill>
                <a:effectLst/>
                <a:latin typeface="+mn-lt"/>
                <a:ea typeface="+mn-ea"/>
                <a:cs typeface="+mn-cs"/>
              </a:rPr>
              <a:t> extension géographique</a:t>
            </a:r>
            <a:r>
              <a:rPr lang="fr-FR" sz="1200" kern="1200" noProof="0" dirty="0">
                <a:solidFill>
                  <a:schemeClr val="tx1"/>
                </a:solidFill>
                <a:effectLst/>
                <a:latin typeface="+mn-lt"/>
                <a:ea typeface="+mn-ea"/>
                <a:cs typeface="+mn-cs"/>
              </a:rPr>
              <a:t> touchant de nouveaux écosystèmes (adaptation) ou</a:t>
            </a:r>
            <a:r>
              <a:rPr lang="fr-FR" sz="1200" kern="1200" baseline="0" noProof="0" dirty="0">
                <a:solidFill>
                  <a:schemeClr val="tx1"/>
                </a:solidFill>
                <a:effectLst/>
                <a:latin typeface="+mn-lt"/>
                <a:ea typeface="+mn-ea"/>
                <a:cs typeface="+mn-cs"/>
              </a:rPr>
              <a:t> des environnements qui offrent au pathogène des conditions idéales (un changement climatique, par exemple</a:t>
            </a:r>
            <a:r>
              <a:rPr lang="fr-FR" sz="1200" kern="1200" noProof="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16</a:t>
            </a:fld>
            <a:endParaRPr lang="fr-FR"/>
          </a:p>
        </p:txBody>
      </p:sp>
    </p:spTree>
    <p:extLst>
      <p:ext uri="{BB962C8B-B14F-4D97-AF65-F5344CB8AC3E}">
        <p14:creationId xmlns:p14="http://schemas.microsoft.com/office/powerpoint/2010/main" val="4231776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Au cours des dernières années, pourquoi les zoonoses représentent-elles une proportion croissante des maladies émergentes qui apparaissent au rythme d’une par année en moyenne depuis 1945 ?</a:t>
            </a:r>
            <a:r>
              <a:rPr lang="fr-FR" sz="1200" kern="1200" baseline="0" noProof="0" dirty="0">
                <a:solidFill>
                  <a:schemeClr val="tx1"/>
                </a:solidFill>
                <a:effectLst/>
                <a:latin typeface="+mn-lt"/>
                <a:ea typeface="+mn-ea"/>
                <a:cs typeface="+mn-cs"/>
              </a:rPr>
              <a:t> </a:t>
            </a:r>
            <a:r>
              <a:rPr lang="fr-FR" sz="1200" kern="1200" noProof="0" dirty="0">
                <a:solidFill>
                  <a:schemeClr val="tx1"/>
                </a:solidFill>
                <a:effectLst/>
                <a:latin typeface="+mn-lt"/>
                <a:ea typeface="+mn-ea"/>
                <a:cs typeface="+mn-cs"/>
              </a:rPr>
              <a:t>Pour mieux comprendre cela, il a été tenter de déterminer le lieu où ces</a:t>
            </a:r>
            <a:r>
              <a:rPr lang="fr-FR" sz="1200" kern="1200" baseline="0" noProof="0" dirty="0">
                <a:solidFill>
                  <a:schemeClr val="tx1"/>
                </a:solidFill>
                <a:effectLst/>
                <a:latin typeface="+mn-lt"/>
                <a:ea typeface="+mn-ea"/>
                <a:cs typeface="+mn-cs"/>
              </a:rPr>
              <a:t> maladies</a:t>
            </a:r>
            <a:r>
              <a:rPr lang="fr-FR" sz="1200" kern="1200" noProof="0" dirty="0">
                <a:solidFill>
                  <a:schemeClr val="tx1"/>
                </a:solidFill>
                <a:effectLst/>
                <a:latin typeface="+mn-lt"/>
                <a:ea typeface="+mn-ea"/>
                <a:cs typeface="+mn-cs"/>
              </a:rPr>
              <a:t> sont le plus susceptibles d’apparaître, en utilisant des données sur les maladies infectieuses émergentes et zoonotiques remontant jusqu’au milieu du 20</a:t>
            </a:r>
            <a:r>
              <a:rPr lang="fr-FR" sz="1200" kern="1200" baseline="30000" noProof="0" dirty="0">
                <a:solidFill>
                  <a:schemeClr val="tx1"/>
                </a:solidFill>
                <a:effectLst/>
                <a:latin typeface="+mn-lt"/>
                <a:ea typeface="+mn-ea"/>
                <a:cs typeface="+mn-cs"/>
              </a:rPr>
              <a:t>ème</a:t>
            </a:r>
            <a:r>
              <a:rPr lang="fr-FR" sz="1200" kern="1200" noProof="0" dirty="0">
                <a:solidFill>
                  <a:schemeClr val="tx1"/>
                </a:solidFill>
                <a:effectLst/>
                <a:latin typeface="+mn-lt"/>
                <a:ea typeface="+mn-ea"/>
                <a:cs typeface="+mn-cs"/>
              </a:rPr>
              <a:t> siècle. Il a été constaté</a:t>
            </a:r>
            <a:r>
              <a:rPr lang="fr-FR" sz="1200" kern="1200" baseline="0" noProof="0" dirty="0">
                <a:solidFill>
                  <a:schemeClr val="tx1"/>
                </a:solidFill>
                <a:effectLst/>
                <a:latin typeface="+mn-lt"/>
                <a:ea typeface="+mn-ea"/>
                <a:cs typeface="+mn-cs"/>
              </a:rPr>
              <a:t> que certaines zones, ou « points chauds »</a:t>
            </a:r>
            <a:r>
              <a:rPr lang="fr-FR" sz="1200" kern="1200" noProof="0" dirty="0">
                <a:solidFill>
                  <a:schemeClr val="tx1"/>
                </a:solidFill>
                <a:effectLst/>
                <a:latin typeface="+mn-lt"/>
                <a:ea typeface="+mn-ea"/>
                <a:cs typeface="+mn-cs"/>
              </a:rPr>
              <a:t>, sont plus exposées</a:t>
            </a:r>
            <a:r>
              <a:rPr lang="fr-FR" sz="1200" kern="1200" baseline="0" noProof="0" dirty="0">
                <a:solidFill>
                  <a:schemeClr val="tx1"/>
                </a:solidFill>
                <a:effectLst/>
                <a:latin typeface="+mn-lt"/>
                <a:ea typeface="+mn-ea"/>
                <a:cs typeface="+mn-cs"/>
              </a:rPr>
              <a:t> à des flambées </a:t>
            </a:r>
            <a:r>
              <a:rPr lang="fr-FR" sz="1200" kern="1200" noProof="0" dirty="0">
                <a:solidFill>
                  <a:schemeClr val="tx1"/>
                </a:solidFill>
                <a:effectLst/>
                <a:latin typeface="+mn-lt"/>
                <a:ea typeface="+mn-ea"/>
                <a:cs typeface="+mn-cs"/>
              </a:rPr>
              <a:t>que d’autres (le bassin du Congo en Afrique, les plaines du Gange en Asie et le bassin de l’Amazone en Amérique du Sud, par exemple) en raison de facteurs socio-économiques, environnementaux et écologiques qui se</a:t>
            </a:r>
            <a:r>
              <a:rPr lang="fr-FR" sz="1200" kern="1200" baseline="0" noProof="0" dirty="0">
                <a:solidFill>
                  <a:schemeClr val="tx1"/>
                </a:solidFill>
                <a:effectLst/>
                <a:latin typeface="+mn-lt"/>
                <a:ea typeface="+mn-ea"/>
                <a:cs typeface="+mn-cs"/>
              </a:rPr>
              <a:t> conjuguent</a:t>
            </a:r>
            <a:r>
              <a:rPr lang="fr-FR" sz="1200" kern="1200" noProof="0" dirty="0">
                <a:solidFill>
                  <a:schemeClr val="tx1"/>
                </a:solidFill>
                <a:effectLst/>
                <a:latin typeface="+mn-lt"/>
                <a:ea typeface="+mn-ea"/>
                <a:cs typeface="+mn-cs"/>
              </a:rPr>
              <a:t> pour créer des conditions idéales à</a:t>
            </a:r>
            <a:r>
              <a:rPr lang="fr-FR" sz="1200" kern="1200" baseline="0" noProof="0" dirty="0">
                <a:solidFill>
                  <a:schemeClr val="tx1"/>
                </a:solidFill>
                <a:effectLst/>
                <a:latin typeface="+mn-lt"/>
                <a:ea typeface="+mn-ea"/>
                <a:cs typeface="+mn-cs"/>
              </a:rPr>
              <a:t> l’apparition de flambées de</a:t>
            </a:r>
            <a:r>
              <a:rPr lang="fr-FR" sz="1200" kern="1200" noProof="0" dirty="0">
                <a:solidFill>
                  <a:schemeClr val="tx1"/>
                </a:solidFill>
                <a:effectLst/>
                <a:latin typeface="+mn-lt"/>
                <a:ea typeface="+mn-ea"/>
                <a:cs typeface="+mn-cs"/>
              </a:rPr>
              <a:t> zoonoses. Ces facteurs sont le résultat de l’évolution de la relation entre l’homme, l’animal et l’environnement, qui a conduit à l’émergence de nouveaux facteurs favorables</a:t>
            </a:r>
            <a:r>
              <a:rPr lang="fr-FR" sz="1200" kern="1200" baseline="0" noProof="0" dirty="0">
                <a:solidFill>
                  <a:schemeClr val="tx1"/>
                </a:solidFill>
                <a:effectLst/>
                <a:latin typeface="+mn-lt"/>
                <a:ea typeface="+mn-ea"/>
                <a:cs typeface="+mn-cs"/>
              </a:rPr>
              <a:t> à </a:t>
            </a:r>
            <a:r>
              <a:rPr lang="fr-FR" sz="1200" kern="1200" noProof="0" dirty="0">
                <a:solidFill>
                  <a:schemeClr val="tx1"/>
                </a:solidFill>
                <a:effectLst/>
                <a:latin typeface="+mn-lt"/>
                <a:ea typeface="+mn-ea"/>
                <a:cs typeface="+mn-cs"/>
              </a:rPr>
              <a:t>l’émergence de maladies au</a:t>
            </a:r>
            <a:r>
              <a:rPr lang="fr-FR" sz="1200" kern="1200" baseline="0" noProof="0" dirty="0">
                <a:solidFill>
                  <a:schemeClr val="tx1"/>
                </a:solidFill>
                <a:effectLst/>
                <a:latin typeface="+mn-lt"/>
                <a:ea typeface="+mn-ea"/>
                <a:cs typeface="+mn-cs"/>
              </a:rPr>
              <a:t> sein de cette </a:t>
            </a:r>
            <a:r>
              <a:rPr lang="fr-FR" sz="1200" kern="1200" noProof="0" dirty="0">
                <a:solidFill>
                  <a:schemeClr val="tx1"/>
                </a:solidFill>
                <a:effectLst/>
                <a:latin typeface="+mn-lt"/>
                <a:ea typeface="+mn-ea"/>
                <a:cs typeface="+mn-cs"/>
              </a:rPr>
              <a:t> interface.</a:t>
            </a:r>
          </a:p>
        </p:txBody>
      </p:sp>
      <p:sp>
        <p:nvSpPr>
          <p:cNvPr id="4" name="Slide Number Placeholder 3"/>
          <p:cNvSpPr>
            <a:spLocks noGrp="1"/>
          </p:cNvSpPr>
          <p:nvPr>
            <p:ph type="sldNum" sz="quarter" idx="10"/>
          </p:nvPr>
        </p:nvSpPr>
        <p:spPr/>
        <p:txBody>
          <a:bodyPr/>
          <a:lstStyle/>
          <a:p>
            <a:fld id="{769F64FF-14F2-C848-A317-045254880085}" type="slidenum">
              <a:rPr lang="fr-FR" smtClean="0"/>
              <a:pPr/>
              <a:t>17</a:t>
            </a:fld>
            <a:endParaRPr lang="fr-FR"/>
          </a:p>
        </p:txBody>
      </p:sp>
    </p:spTree>
    <p:extLst>
      <p:ext uri="{BB962C8B-B14F-4D97-AF65-F5344CB8AC3E}">
        <p14:creationId xmlns:p14="http://schemas.microsoft.com/office/powerpoint/2010/main" val="463544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Formateur : laissez</a:t>
            </a:r>
            <a:r>
              <a:rPr lang="fr-FR" baseline="0" dirty="0"/>
              <a:t> les</a:t>
            </a:r>
            <a:r>
              <a:rPr lang="fr-FR" dirty="0"/>
              <a:t> participants</a:t>
            </a:r>
            <a:r>
              <a:rPr lang="fr-FR" baseline="0" dirty="0"/>
              <a:t> s’exprimer avant de leur montrer la liste.</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18</a:t>
            </a:fld>
            <a:endParaRPr lang="fr-FR"/>
          </a:p>
        </p:txBody>
      </p:sp>
    </p:spTree>
    <p:extLst>
      <p:ext uri="{BB962C8B-B14F-4D97-AF65-F5344CB8AC3E}">
        <p14:creationId xmlns:p14="http://schemas.microsoft.com/office/powerpoint/2010/main" val="2330394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noProof="0" dirty="0"/>
              <a:t>Facteurs</a:t>
            </a:r>
            <a:r>
              <a:rPr lang="fr-FR" baseline="0" noProof="0" dirty="0"/>
              <a:t> environnementaux</a:t>
            </a:r>
            <a:endParaRPr lang="fr-FR"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19</a:t>
            </a:fld>
            <a:endParaRPr lang="fr-FR"/>
          </a:p>
        </p:txBody>
      </p:sp>
    </p:spTree>
    <p:extLst>
      <p:ext uri="{BB962C8B-B14F-4D97-AF65-F5344CB8AC3E}">
        <p14:creationId xmlns:p14="http://schemas.microsoft.com/office/powerpoint/2010/main" val="1335533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dirty="0"/>
              <a:t>Tous ces facteurs montrent qu’un secteur ne peut relever, à lui seul, des défis complexes .Parce que des événements se produisant dans d’autres secteurs peuvent avoir un impact sur la santé mondiale, la collaboration est indispensable pour s’attaquer aux problèmes qui se posent. L’approche Une seule santé offre donc un cadre plus complet pour la mise en œuvre du </a:t>
            </a:r>
            <a:r>
              <a:rPr lang="fr-FR" baseline="0" dirty="0" err="1"/>
              <a:t>RSI</a:t>
            </a:r>
            <a:r>
              <a:rPr lang="fr-FR" baseline="0" dirty="0"/>
              <a:t> (2005) et  peut permettre de faire face aux </a:t>
            </a:r>
            <a:r>
              <a:rPr lang="fr-FR" baseline="0" dirty="0" err="1"/>
              <a:t>USPPI</a:t>
            </a:r>
            <a:r>
              <a:rPr lang="fr-FR" baseline="0" dirty="0"/>
              <a:t> de toutes origines</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20</a:t>
            </a:fld>
            <a:endParaRPr lang="fr-FR"/>
          </a:p>
        </p:txBody>
      </p:sp>
    </p:spTree>
    <p:extLst>
      <p:ext uri="{BB962C8B-B14F-4D97-AF65-F5344CB8AC3E}">
        <p14:creationId xmlns:p14="http://schemas.microsoft.com/office/powerpoint/2010/main" val="3571707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noProof="0"/>
              <a:t>Formateur </a:t>
            </a:r>
            <a:r>
              <a:rPr lang="fr-FR" noProof="0"/>
              <a:t>: laissez</a:t>
            </a:r>
            <a:r>
              <a:rPr lang="fr-FR" baseline="0" noProof="0"/>
              <a:t> les</a:t>
            </a:r>
            <a:r>
              <a:rPr lang="fr-FR" noProof="0"/>
              <a:t> participants</a:t>
            </a:r>
            <a:r>
              <a:rPr lang="fr-FR" baseline="0" noProof="0"/>
              <a:t> trouver des exemples correspondant à chaque étape</a:t>
            </a:r>
            <a:endParaRPr lang="fr-FR" sz="1200" kern="1200" noProof="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noProof="0">
                <a:solidFill>
                  <a:schemeClr val="tx1"/>
                </a:solidFill>
                <a:effectLst/>
                <a:latin typeface="+mn-lt"/>
                <a:ea typeface="+mn-ea"/>
                <a:cs typeface="+mn-cs"/>
              </a:rPr>
              <a:t>Étape 1 : Maladie de Newcastle touchant la volaille</a:t>
            </a:r>
            <a:endParaRPr lang="fr-FR" noProof="0"/>
          </a:p>
        </p:txBody>
      </p:sp>
      <p:sp>
        <p:nvSpPr>
          <p:cNvPr id="4" name="Slide Number Placeholder 3"/>
          <p:cNvSpPr>
            <a:spLocks noGrp="1"/>
          </p:cNvSpPr>
          <p:nvPr>
            <p:ph type="sldNum" sz="quarter" idx="10"/>
          </p:nvPr>
        </p:nvSpPr>
        <p:spPr/>
        <p:txBody>
          <a:bodyPr/>
          <a:lstStyle/>
          <a:p>
            <a:fld id="{769F64FF-14F2-C848-A317-045254880085}" type="slidenum">
              <a:rPr lang="fr-FR" smtClean="0"/>
              <a:pPr/>
              <a:t>21</a:t>
            </a:fld>
            <a:endParaRPr lang="fr-FR"/>
          </a:p>
        </p:txBody>
      </p:sp>
    </p:spTree>
    <p:extLst>
      <p:ext uri="{BB962C8B-B14F-4D97-AF65-F5344CB8AC3E}">
        <p14:creationId xmlns:p14="http://schemas.microsoft.com/office/powerpoint/2010/main" val="1256173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xfrm>
            <a:off x="381000" y="685800"/>
            <a:ext cx="6096000" cy="3429000"/>
          </a:xfrm>
          <a:prstGeom prst="rect">
            <a:avLst/>
          </a:prstGeom>
        </p:spPr>
        <p:txBody>
          <a:bodyPr/>
          <a:lstStyle/>
          <a:p>
            <a:endParaRPr/>
          </a:p>
        </p:txBody>
      </p:sp>
      <p:sp>
        <p:nvSpPr>
          <p:cNvPr id="268" name="Shape 268"/>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noProof="0" dirty="0"/>
              <a:t>Étape</a:t>
            </a:r>
            <a:r>
              <a:rPr lang="fr-FR" baseline="0" noProof="0" dirty="0"/>
              <a:t> 2</a:t>
            </a:r>
            <a:r>
              <a:rPr lang="fr-FR" noProof="0" dirty="0"/>
              <a:t> : Rage</a:t>
            </a:r>
          </a:p>
        </p:txBody>
      </p:sp>
      <p:sp>
        <p:nvSpPr>
          <p:cNvPr id="4" name="Slide Number Placeholder 3"/>
          <p:cNvSpPr>
            <a:spLocks noGrp="1"/>
          </p:cNvSpPr>
          <p:nvPr>
            <p:ph type="sldNum" sz="quarter" idx="10"/>
          </p:nvPr>
        </p:nvSpPr>
        <p:spPr/>
        <p:txBody>
          <a:bodyPr/>
          <a:lstStyle/>
          <a:p>
            <a:fld id="{769F64FF-14F2-C848-A317-045254880085}" type="slidenum">
              <a:rPr lang="fr-FR" smtClean="0"/>
              <a:pPr/>
              <a:t>22</a:t>
            </a:fld>
            <a:endParaRPr lang="fr-FR"/>
          </a:p>
        </p:txBody>
      </p:sp>
    </p:spTree>
    <p:extLst>
      <p:ext uri="{BB962C8B-B14F-4D97-AF65-F5344CB8AC3E}">
        <p14:creationId xmlns:p14="http://schemas.microsoft.com/office/powerpoint/2010/main" val="264367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noProof="0" dirty="0"/>
              <a:t>Étape 3 : Ébola</a:t>
            </a:r>
            <a:endParaRPr lang="fr-FR"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23</a:t>
            </a:fld>
            <a:endParaRPr lang="fr-FR"/>
          </a:p>
        </p:txBody>
      </p:sp>
    </p:spTree>
    <p:extLst>
      <p:ext uri="{BB962C8B-B14F-4D97-AF65-F5344CB8AC3E}">
        <p14:creationId xmlns:p14="http://schemas.microsoft.com/office/powerpoint/2010/main" val="152517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noProof="0" dirty="0"/>
              <a:t>Étape 4 : Dengue</a:t>
            </a:r>
            <a:endParaRPr lang="fr-FR"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24</a:t>
            </a:fld>
            <a:endParaRPr lang="fr-FR"/>
          </a:p>
        </p:txBody>
      </p:sp>
    </p:spTree>
    <p:extLst>
      <p:ext uri="{BB962C8B-B14F-4D97-AF65-F5344CB8AC3E}">
        <p14:creationId xmlns:p14="http://schemas.microsoft.com/office/powerpoint/2010/main" val="539156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Étape 5 : VIH</a:t>
            </a:r>
            <a:endParaRPr lang="fr-FR"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25</a:t>
            </a:fld>
            <a:endParaRPr lang="fr-FR"/>
          </a:p>
        </p:txBody>
      </p:sp>
    </p:spTree>
    <p:extLst>
      <p:ext uri="{BB962C8B-B14F-4D97-AF65-F5344CB8AC3E}">
        <p14:creationId xmlns:p14="http://schemas.microsoft.com/office/powerpoint/2010/main" val="559120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dirty="0"/>
              <a:t>L’évolution de l’étape 1 à l’étape 5 prend un certain temps, comme le montre ce graphique. En agissant AVANT que l’agent pathogène ait la capacité de se renforcer dans les populations humaines, il est possible d’anticiper les maladies, de les maîtriser plus facilement et plus rapidement et de prévenir les épidémies.</a:t>
            </a:r>
          </a:p>
          <a:p>
            <a:endParaRPr lang="fr-FR" baseline="0" dirty="0"/>
          </a:p>
          <a:p>
            <a:r>
              <a:rPr lang="fr-FR" baseline="0" dirty="0"/>
              <a:t>Traduction du schéma :</a:t>
            </a:r>
          </a:p>
          <a:p>
            <a:r>
              <a:rPr lang="fr-FR" baseline="0" dirty="0"/>
              <a:t>Wild animal cases : Cas chez les animaux sauvages</a:t>
            </a:r>
          </a:p>
          <a:p>
            <a:r>
              <a:rPr lang="fr-FR" baseline="0" dirty="0" err="1"/>
              <a:t>Domestic</a:t>
            </a:r>
            <a:r>
              <a:rPr lang="fr-FR" baseline="0" dirty="0"/>
              <a:t> animal cases : Cas chez les animaux domestiques</a:t>
            </a:r>
          </a:p>
          <a:p>
            <a:r>
              <a:rPr lang="fr-FR" baseline="0" dirty="0" err="1"/>
              <a:t>Human</a:t>
            </a:r>
            <a:r>
              <a:rPr lang="fr-FR" baseline="0" dirty="0"/>
              <a:t> cases : Cas chez l’homme</a:t>
            </a:r>
          </a:p>
          <a:p>
            <a:r>
              <a:rPr lang="fr-FR" baseline="0" dirty="0" err="1"/>
              <a:t>Number</a:t>
            </a:r>
            <a:r>
              <a:rPr lang="fr-FR" baseline="0" dirty="0"/>
              <a:t> of cases : Nombre de cas                             </a:t>
            </a:r>
            <a:r>
              <a:rPr lang="fr-FR" baseline="0" dirty="0" err="1"/>
              <a:t>Days</a:t>
            </a:r>
            <a:r>
              <a:rPr lang="fr-FR" baseline="0" dirty="0"/>
              <a:t> : Jours</a:t>
            </a:r>
          </a:p>
          <a:p>
            <a:r>
              <a:rPr lang="fr-FR" baseline="0" dirty="0" err="1"/>
              <a:t>Vectors</a:t>
            </a:r>
            <a:r>
              <a:rPr lang="fr-FR" baseline="0" dirty="0"/>
              <a:t> : Vecteurs</a:t>
            </a:r>
          </a:p>
          <a:p>
            <a:r>
              <a:rPr lang="fr-FR" baseline="0" dirty="0" err="1"/>
              <a:t>Spillover</a:t>
            </a:r>
            <a:r>
              <a:rPr lang="fr-FR" baseline="0" dirty="0"/>
              <a:t> : Débordement</a:t>
            </a:r>
          </a:p>
          <a:p>
            <a:r>
              <a:rPr lang="fr-FR" baseline="0" dirty="0" err="1"/>
              <a:t>Domestic</a:t>
            </a:r>
            <a:r>
              <a:rPr lang="fr-FR" baseline="0" dirty="0"/>
              <a:t> animal amplification : Amplification chez les animaux domestiques</a:t>
            </a: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26</a:t>
            </a:fld>
            <a:endParaRPr lang="fr-FR"/>
          </a:p>
        </p:txBody>
      </p:sp>
    </p:spTree>
    <p:extLst>
      <p:ext uri="{BB962C8B-B14F-4D97-AF65-F5344CB8AC3E}">
        <p14:creationId xmlns:p14="http://schemas.microsoft.com/office/powerpoint/2010/main" val="12552511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Ces défis sanitaires montrent combien il est important d'adopter l’approche Une seule santé,</a:t>
            </a:r>
            <a:r>
              <a:rPr lang="fr-FR" baseline="0" dirty="0"/>
              <a:t> sachant</a:t>
            </a:r>
            <a:r>
              <a:rPr lang="fr-FR" dirty="0"/>
              <a:t> qu’aucun d’entre eux ne peut être réglé par un seul secteur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RAM :</a:t>
            </a:r>
            <a:r>
              <a:rPr lang="fr-FR" baseline="0" noProof="0" dirty="0"/>
              <a:t> dans le cadre de l’approche Une seule santé, elle </a:t>
            </a:r>
            <a:r>
              <a:rPr lang="fr-FR" noProof="0" dirty="0"/>
              <a:t>englobe notamment la transmission de microbes résistants aux antibiotiques entre populations animales et humaines et les environnements dans lesquels ces</a:t>
            </a:r>
            <a:r>
              <a:rPr lang="fr-FR" baseline="0" noProof="0" dirty="0"/>
              <a:t> populations vivent.</a:t>
            </a:r>
            <a:endParaRPr lang="fr-FR" noProof="0"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27</a:t>
            </a:fld>
            <a:endParaRPr lang="en-US"/>
          </a:p>
        </p:txBody>
      </p:sp>
    </p:spTree>
    <p:extLst>
      <p:ext uri="{BB962C8B-B14F-4D97-AF65-F5344CB8AC3E}">
        <p14:creationId xmlns:p14="http://schemas.microsoft.com/office/powerpoint/2010/main" val="14914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29</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noProof="0" dirty="0"/>
              <a:t>FORMATEUR </a:t>
            </a:r>
            <a:r>
              <a:rPr lang="fr-FR" noProof="0" dirty="0"/>
              <a:t>: Laissez</a:t>
            </a:r>
            <a:r>
              <a:rPr lang="fr-FR" baseline="0" noProof="0" dirty="0"/>
              <a:t> le groupe trouver des exemples (et vérifier, à la diapositive suivante, si votre public a donné de bonnes réponses concernant les défis sanitaires qui se posent).</a:t>
            </a:r>
          </a:p>
          <a:p>
            <a:r>
              <a:rPr lang="fr-FR" baseline="0" noProof="0" dirty="0"/>
              <a:t>D’autres réponse sont possibles : sécurité alimentaire, conservation de la nature, personnel multisectoriel, recherche interdisciplinaire, etc.</a:t>
            </a:r>
            <a:endParaRPr lang="fr-FR" noProof="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30</a:t>
            </a:fld>
            <a:endParaRPr lang="en-US"/>
          </a:p>
        </p:txBody>
      </p:sp>
    </p:spTree>
    <p:extLst>
      <p:ext uri="{BB962C8B-B14F-4D97-AF65-F5344CB8AC3E}">
        <p14:creationId xmlns:p14="http://schemas.microsoft.com/office/powerpoint/2010/main" val="4717602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noProof="0" dirty="0"/>
              <a:t>FORMATEUR : Laissez le groupe réfléchir et proposer des solutions. En fonction du public cible et du temps disponible, une autre question pourrait être posée à la place de celle-ci : Comment ces secteurs sont-ils organisés dans le système de santé de votre pays ?</a:t>
            </a:r>
          </a:p>
          <a:p>
            <a:endParaRPr lang="fr-FR" baseline="0"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noProof="0" dirty="0"/>
              <a:t>Remarque : les secteurs sont généralement structurés en fonction des priorités nationales (la santé animale étant un secteur relevant de l’économie, les systèmes de santé environnementale relèvent généralement du secteur de la santé animale et dépendent du ministère de l’agriculture, de celui des ressources naturelles ou d’une structure équivalente. Ces organismes peuvent gérer des questions relatives à la gestion des ressources naturelles, à la préservation de la faune, à la protection de l’environnement, à l’aménagement du territoire</a:t>
            </a:r>
            <a:r>
              <a:rPr lang="fr-FR" sz="1200" kern="1200" noProof="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31</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Shape 803"/>
          <p:cNvSpPr>
            <a:spLocks noGrp="1" noRot="1" noChangeAspect="1"/>
          </p:cNvSpPr>
          <p:nvPr>
            <p:ph type="sldImg"/>
          </p:nvPr>
        </p:nvSpPr>
        <p:spPr>
          <a:xfrm>
            <a:off x="381000" y="685800"/>
            <a:ext cx="6096000" cy="3429000"/>
          </a:xfrm>
          <a:prstGeom prst="rect">
            <a:avLst/>
          </a:prstGeom>
        </p:spPr>
        <p:txBody>
          <a:bodyPr/>
          <a:lstStyle/>
          <a:p>
            <a:endParaRPr/>
          </a:p>
        </p:txBody>
      </p:sp>
      <p:sp>
        <p:nvSpPr>
          <p:cNvPr id="804" name="Shape 804"/>
          <p:cNvSpPr>
            <a:spLocks noGrp="1"/>
          </p:cNvSpPr>
          <p:nvPr>
            <p:ph type="body" sz="quarter" idx="1"/>
          </p:nvPr>
        </p:nvSpPr>
        <p:spPr>
          <a:prstGeom prst="rect">
            <a:avLst/>
          </a:prstGeom>
        </p:spPr>
        <p:txBody>
          <a:bodyPr/>
          <a:lstStyle/>
          <a:p>
            <a:r>
              <a:t>The implementation of a One Health approach to respond to a national health event requires establishment of some mechanism for coordination, communication, and collaboration among all the relevant sectors and disciplines. </a:t>
            </a:r>
          </a:p>
          <a:p>
            <a:endParaRPr/>
          </a:p>
          <a:p>
            <a:r>
              <a:t>This mechanism may take different forms, depending on the national context, current governmental mechanisms and structures, objectives, and available resources. </a:t>
            </a:r>
          </a:p>
          <a:p>
            <a:endParaRPr/>
          </a:p>
          <a:p>
            <a:r>
              <a:t>A multisectoral, One Health coordination committee or taskforce can provide a strong institutional framework to support a formalized chain of command in collaboration, coordination, and communication including who is doing what, when, how and where during outbreaks</a:t>
            </a:r>
          </a:p>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xfrm>
            <a:off x="381000" y="685800"/>
            <a:ext cx="6096000" cy="3429000"/>
          </a:xfrm>
          <a:prstGeom prst="rect">
            <a:avLst/>
          </a:prstGeom>
        </p:spPr>
        <p:txBody>
          <a:bodyPr/>
          <a:lstStyle/>
          <a:p>
            <a:endParaRPr/>
          </a:p>
        </p:txBody>
      </p:sp>
      <p:sp>
        <p:nvSpPr>
          <p:cNvPr id="274" name="Shape 274"/>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mise en œuvre de</a:t>
            </a:r>
            <a:r>
              <a:rPr lang="fr-FR" baseline="0" dirty="0"/>
              <a:t> l’</a:t>
            </a:r>
            <a:r>
              <a:rPr lang="fr-FR" dirty="0"/>
              <a:t>approche Une seule santé pour répondre à un événement sanitaire national nécessite la mise en place d’un mécanisme de coordination, de communication et de collaboration entre tous les secteurs et disciplines concernés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 mécanisme peut prendre différentes formes, selon le contexte national, les mécanismes et structures gouvernementaux en</a:t>
            </a:r>
            <a:r>
              <a:rPr lang="fr-FR" baseline="0" dirty="0"/>
              <a:t> place</a:t>
            </a:r>
            <a:r>
              <a:rPr lang="fr-FR" dirty="0"/>
              <a:t>, les objectifs et les ressources disponibles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schemeClr val="tx1"/>
                </a:solidFill>
              </a:rPr>
              <a:t>Un comité ou groupe de travail Une</a:t>
            </a:r>
            <a:r>
              <a:rPr lang="fr-FR" baseline="0" dirty="0">
                <a:solidFill>
                  <a:schemeClr val="tx1"/>
                </a:solidFill>
              </a:rPr>
              <a:t> seule santé </a:t>
            </a:r>
            <a:r>
              <a:rPr lang="fr-FR" dirty="0">
                <a:solidFill>
                  <a:schemeClr val="tx1"/>
                </a:solidFill>
              </a:rPr>
              <a:t>multisectoriel de coordination peut fournir un cadre institutionnel solide pour appuyer une chaîne de commandement formelle en matière de collaboration, de coordination et de communication, avec</a:t>
            </a:r>
            <a:r>
              <a:rPr lang="fr-FR" baseline="0" dirty="0">
                <a:solidFill>
                  <a:schemeClr val="tx1"/>
                </a:solidFill>
              </a:rPr>
              <a:t> des rôles bien établis pour chacun</a:t>
            </a:r>
            <a:r>
              <a:rPr lang="fr-FR" dirty="0">
                <a:solidFill>
                  <a:schemeClr val="tx1"/>
                </a:solidFill>
              </a:rPr>
              <a:t> en cas de flambées</a:t>
            </a:r>
            <a:r>
              <a:rPr lang="fr-FR" baseline="0" dirty="0">
                <a:solidFill>
                  <a:schemeClr val="tx1"/>
                </a:solidFill>
              </a:rPr>
              <a:t> épidémiques.</a:t>
            </a:r>
            <a:endParaRPr lang="en-US" dirty="0">
              <a:solidFill>
                <a:schemeClr val="tx1"/>
              </a:solidFill>
            </a:endParaRPr>
          </a:p>
          <a:p>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33</a:t>
            </a:fld>
            <a:endParaRPr lang="en-US"/>
          </a:p>
        </p:txBody>
      </p:sp>
    </p:spTree>
    <p:extLst>
      <p:ext uri="{BB962C8B-B14F-4D97-AF65-F5344CB8AC3E}">
        <p14:creationId xmlns:p14="http://schemas.microsoft.com/office/powerpoint/2010/main" val="3735726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baseline="0" noProof="0" dirty="0">
                <a:solidFill>
                  <a:schemeClr val="tx1"/>
                </a:solidFill>
                <a:latin typeface="+mn-lt"/>
                <a:ea typeface="ＭＳ Ｐゴシック" charset="-128"/>
                <a:cs typeface="ＭＳ Ｐゴシック" charset="-128"/>
              </a:rPr>
              <a:t>CECI N’EST QU’UN EXEMPLE.</a:t>
            </a:r>
          </a:p>
          <a:p>
            <a:r>
              <a:rPr lang="fr-FR" sz="1200" kern="1200" baseline="0" noProof="0" dirty="0">
                <a:solidFill>
                  <a:schemeClr val="tx1"/>
                </a:solidFill>
                <a:latin typeface="+mn-lt"/>
                <a:ea typeface="ＭＳ Ｐゴシック" charset="-128"/>
                <a:cs typeface="ＭＳ Ｐゴシック" charset="-128"/>
              </a:rPr>
              <a:t>Les « silos » représentent les secteurs qui ne coopèrent pas. </a:t>
            </a:r>
            <a:r>
              <a:rPr lang="fr-FR" sz="1200" kern="1200" baseline="0" noProof="0" dirty="0">
                <a:solidFill>
                  <a:schemeClr val="tx1"/>
                </a:solidFill>
                <a:latin typeface="+mn-lt"/>
                <a:ea typeface="+mn-ea"/>
                <a:cs typeface="+mn-cs"/>
              </a:rPr>
              <a:t>Les comités ou groupes de travail</a:t>
            </a:r>
            <a:r>
              <a:rPr lang="fr-FR" noProof="0" dirty="0"/>
              <a:t> interministériels</a:t>
            </a:r>
            <a:r>
              <a:rPr lang="fr-FR" baseline="0" noProof="0" dirty="0"/>
              <a:t> sont habituellement sous l’autorité d’une entité à un très haut niveau</a:t>
            </a:r>
            <a:r>
              <a:rPr lang="fr-FR" noProof="0" dirty="0"/>
              <a:t>. Le leadership politique est très important et devrait être encouragé. Cependant, très souvent, les secteurs respectifs travaillent à l’intérieur de leurs propres silos. Les activités intersectorielles sont limitées au niveau technique.</a:t>
            </a:r>
          </a:p>
          <a:p>
            <a:pPr marL="0" marR="0" indent="0" algn="l" defTabSz="457200" rtl="0" eaLnBrk="0" fontAlgn="base" latinLnBrk="0" hangingPunct="0">
              <a:lnSpc>
                <a:spcPct val="100000"/>
              </a:lnSpc>
              <a:spcBef>
                <a:spcPct val="30000"/>
              </a:spcBef>
              <a:spcAft>
                <a:spcPct val="0"/>
              </a:spcAft>
              <a:buClrTx/>
              <a:buSzTx/>
              <a:buFontTx/>
              <a:buNone/>
              <a:tabLst/>
              <a:defRPr/>
            </a:pPr>
            <a:endParaRPr lang="fr-FR" sz="1200" kern="1200" baseline="0" noProof="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fr-FR" sz="1200" kern="1200" baseline="0" noProof="0" dirty="0">
                <a:solidFill>
                  <a:schemeClr val="tx1"/>
                </a:solidFill>
                <a:latin typeface="+mn-lt"/>
                <a:ea typeface="ＭＳ Ｐゴシック" charset="-128"/>
                <a:cs typeface="ＭＳ Ｐゴシック" charset="-128"/>
              </a:rPr>
              <a:t>Mais il est clair qu’au cours d’une flambée épidémique, de nombreux domaines peuvent impliqués et le secteur de la santé humaine et celui de la santé animale. Le mécanisme présenté peut également inclure d’autres ministères et acteurs. Avec une meilleure préparation, beaucoup plus pourrait être fait au niveau de l’interface homme-animal-environnement pour faire disparaître les silos. </a:t>
            </a:r>
          </a:p>
          <a:p>
            <a:endParaRPr lang="fr-FR" noProof="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34</a:t>
            </a:fld>
            <a:endParaRPr lang="en-US"/>
          </a:p>
        </p:txBody>
      </p:sp>
    </p:spTree>
    <p:extLst>
      <p:ext uri="{BB962C8B-B14F-4D97-AF65-F5344CB8AC3E}">
        <p14:creationId xmlns:p14="http://schemas.microsoft.com/office/powerpoint/2010/main" val="1094470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noProof="0" dirty="0"/>
              <a:t>FORMATEUR </a:t>
            </a:r>
            <a:r>
              <a:rPr lang="fr-FR" noProof="0" dirty="0"/>
              <a:t>: Demandez</a:t>
            </a:r>
            <a:r>
              <a:rPr lang="fr-FR" baseline="0" noProof="0" dirty="0"/>
              <a:t> aux</a:t>
            </a:r>
            <a:r>
              <a:rPr lang="fr-FR" noProof="0" dirty="0"/>
              <a:t> participants de</a:t>
            </a:r>
            <a:r>
              <a:rPr lang="fr-FR" baseline="0" noProof="0" dirty="0"/>
              <a:t> fournir des</a:t>
            </a:r>
            <a:r>
              <a:rPr lang="fr-FR" noProof="0" dirty="0"/>
              <a:t> exemples</a:t>
            </a:r>
            <a:r>
              <a:rPr lang="fr-FR" baseline="0" noProof="0" dirty="0"/>
              <a:t> ou de faire part de leurs expériences.</a:t>
            </a:r>
            <a:endParaRPr lang="fr-FR" noProof="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35</a:t>
            </a:fld>
            <a:endParaRPr lang="en-US"/>
          </a:p>
        </p:txBody>
      </p:sp>
    </p:spTree>
    <p:extLst>
      <p:ext uri="{BB962C8B-B14F-4D97-AF65-F5344CB8AC3E}">
        <p14:creationId xmlns:p14="http://schemas.microsoft.com/office/powerpoint/2010/main" val="1925481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xfrm>
            <a:off x="381000" y="685800"/>
            <a:ext cx="6096000" cy="3429000"/>
          </a:xfrm>
          <a:prstGeom prst="rect">
            <a:avLst/>
          </a:prstGeom>
        </p:spPr>
        <p:txBody>
          <a:bodyPr/>
          <a:lstStyle/>
          <a:p>
            <a:endParaRPr/>
          </a:p>
        </p:txBody>
      </p:sp>
      <p:sp>
        <p:nvSpPr>
          <p:cNvPr id="424" name="Shape 424"/>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in the next slide)</a:t>
            </a:r>
          </a:p>
        </p:txBody>
      </p:sp>
    </p:spTree>
    <p:extLst>
      <p:ext uri="{BB962C8B-B14F-4D97-AF65-F5344CB8AC3E}">
        <p14:creationId xmlns:p14="http://schemas.microsoft.com/office/powerpoint/2010/main" val="14995596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baseline="0" noProof="0" dirty="0"/>
              <a:t>FORMATEUR </a:t>
            </a:r>
            <a:r>
              <a:rPr lang="fr-FR" noProof="0" dirty="0"/>
              <a:t>: Il ne s’agit là que de quelques</a:t>
            </a:r>
            <a:r>
              <a:rPr lang="fr-FR" baseline="0" noProof="0" dirty="0"/>
              <a:t> exemples. Vous pouvez en choisir un ou prendre un de vos exemples ou demander aux participants de faire part de leurs expériences. </a:t>
            </a:r>
          </a:p>
          <a:p>
            <a:endParaRPr lang="fr-FR" baseline="0" noProof="0" dirty="0"/>
          </a:p>
          <a:p>
            <a:r>
              <a:rPr lang="fr-FR" baseline="0" noProof="0" dirty="0"/>
              <a:t>FORMATEUR : Après chacun de ces trois exemples, demandez aux participants les enseignements qu’il faut en tirer. Les réponses pour chaque exemple sont incluses dans les notes.</a:t>
            </a:r>
            <a:endParaRPr lang="fr-FR" noProof="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38</a:t>
            </a:fld>
            <a:endParaRPr lang="en-US"/>
          </a:p>
        </p:txBody>
      </p:sp>
    </p:spTree>
    <p:extLst>
      <p:ext uri="{BB962C8B-B14F-4D97-AF65-F5344CB8AC3E}">
        <p14:creationId xmlns:p14="http://schemas.microsoft.com/office/powerpoint/2010/main" val="41572474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39</a:t>
            </a:fld>
            <a:endParaRPr lang="fr-FR"/>
          </a:p>
        </p:txBody>
      </p:sp>
    </p:spTree>
    <p:extLst>
      <p:ext uri="{BB962C8B-B14F-4D97-AF65-F5344CB8AC3E}">
        <p14:creationId xmlns:p14="http://schemas.microsoft.com/office/powerpoint/2010/main" val="1782847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Le virus de la </a:t>
            </a:r>
            <a:r>
              <a:rPr lang="fr-FR" dirty="0" err="1"/>
              <a:t>FVR</a:t>
            </a:r>
            <a:r>
              <a:rPr lang="fr-FR" dirty="0"/>
              <a:t> est transmis par les moustiques et se propage chez l’homme et le bétail (bovins, ovins, caprins et camélidés), l’homme étant infecté soit par les moustiques, soit par contact avec le sang ou les organes d’animaux infectés. La mortalité est faible chez l’homme, alors que les animaux sont plus vulnérables : les propriétaires de bétail ont signalé jusqu’à 70 % de pertes pour les ovins et les caprins et 30 % pour les bovins et les camélidés</a:t>
            </a:r>
            <a:r>
              <a:rPr lang="en-US" dirty="0"/>
              <a:t>.</a:t>
            </a:r>
          </a:p>
          <a:p>
            <a:pPr marL="0" indent="0">
              <a:buFont typeface="Arial" panose="020B0604020202020204" pitchFamily="34" charset="0"/>
              <a:buNone/>
            </a:pPr>
            <a:endParaRPr lang="en-US" dirty="0"/>
          </a:p>
          <a:p>
            <a:pPr marL="0" indent="0">
              <a:buFont typeface="Arial" panose="020B0604020202020204" pitchFamily="34" charset="0"/>
              <a:buNone/>
            </a:pPr>
            <a:r>
              <a:rPr lang="fr-FR" noProof="0" dirty="0"/>
              <a:t>ÉPIZOOTIE</a:t>
            </a:r>
            <a:r>
              <a:rPr lang="fr-FR" baseline="0" noProof="0" dirty="0"/>
              <a:t> </a:t>
            </a:r>
            <a:r>
              <a:rPr lang="fr-FR" noProof="0" dirty="0"/>
              <a:t>: </a:t>
            </a:r>
            <a:r>
              <a:rPr lang="fr-FR" sz="1200" b="0" i="0" kern="1200" baseline="0" noProof="0" dirty="0">
                <a:solidFill>
                  <a:schemeClr val="tx1"/>
                </a:solidFill>
                <a:effectLst/>
                <a:latin typeface="+mn-lt"/>
                <a:ea typeface="+mn-ea"/>
                <a:cs typeface="+mn-cs"/>
              </a:rPr>
              <a:t>flambée épidémique d’une maladie touchant les animaux d’une certaine espèce simultanément </a:t>
            </a:r>
            <a:r>
              <a:rPr lang="fr-FR" sz="1200" b="0" i="0" kern="1200" noProof="0" dirty="0">
                <a:solidFill>
                  <a:schemeClr val="tx1"/>
                </a:solidFill>
                <a:effectLst/>
                <a:latin typeface="+mn-lt"/>
                <a:ea typeface="+mn-ea"/>
                <a:cs typeface="+mn-cs"/>
              </a:rPr>
              <a:t>; </a:t>
            </a:r>
            <a:r>
              <a:rPr lang="fr-FR" sz="1200" b="0" i="1" kern="1200" noProof="0" dirty="0">
                <a:solidFill>
                  <a:schemeClr val="tx1"/>
                </a:solidFill>
                <a:effectLst/>
                <a:latin typeface="+mn-lt"/>
                <a:ea typeface="+mn-ea"/>
                <a:cs typeface="+mn-cs"/>
              </a:rPr>
              <a:t>aussi</a:t>
            </a:r>
            <a:r>
              <a:rPr lang="fr-FR" sz="1200" b="0" i="0" kern="1200" noProof="0" dirty="0">
                <a:solidFill>
                  <a:schemeClr val="tx1"/>
                </a:solidFill>
                <a:effectLst/>
                <a:latin typeface="+mn-lt"/>
                <a:ea typeface="+mn-ea"/>
                <a:cs typeface="+mn-cs"/>
              </a:rPr>
              <a:t> : la</a:t>
            </a:r>
            <a:r>
              <a:rPr lang="fr-FR" sz="1200" b="0" i="0" kern="1200" baseline="0" noProof="0" dirty="0">
                <a:solidFill>
                  <a:schemeClr val="tx1"/>
                </a:solidFill>
                <a:effectLst/>
                <a:latin typeface="+mn-lt"/>
                <a:ea typeface="+mn-ea"/>
                <a:cs typeface="+mn-cs"/>
              </a:rPr>
              <a:t> maladie elle-même.</a:t>
            </a:r>
            <a:endParaRPr lang="fr-FR" sz="1200" b="0" i="0" kern="1200" noProof="0" dirty="0">
              <a:solidFill>
                <a:schemeClr val="tx1"/>
              </a:solidFill>
              <a:effectLst/>
              <a:latin typeface="+mn-lt"/>
              <a:ea typeface="+mn-ea"/>
              <a:cs typeface="+mn-cs"/>
            </a:endParaRPr>
          </a:p>
          <a:p>
            <a:pPr marL="0" indent="0">
              <a:buFont typeface="Arial" panose="020B0604020202020204" pitchFamily="34" charset="0"/>
              <a:buNone/>
            </a:pPr>
            <a:endParaRPr lang="fr-FR" sz="1200" b="0" i="0" kern="1200" noProof="0" dirty="0">
              <a:solidFill>
                <a:schemeClr val="tx1"/>
              </a:solidFill>
              <a:effectLst/>
              <a:latin typeface="+mn-lt"/>
              <a:ea typeface="+mn-ea"/>
              <a:cs typeface="+mn-cs"/>
            </a:endParaRPr>
          </a:p>
          <a:p>
            <a:pPr marL="0" indent="0">
              <a:buFont typeface="Arial" panose="020B0604020202020204" pitchFamily="34" charset="0"/>
              <a:buNone/>
            </a:pPr>
            <a:r>
              <a:rPr lang="fr-FR" sz="1200" b="0" i="0" kern="1200" noProof="0" dirty="0">
                <a:solidFill>
                  <a:schemeClr val="tx1"/>
                </a:solidFill>
                <a:effectLst/>
                <a:latin typeface="+mn-lt"/>
                <a:ea typeface="+mn-ea"/>
                <a:cs typeface="+mn-cs"/>
              </a:rPr>
              <a:t>ENZOOTIE</a:t>
            </a:r>
            <a:r>
              <a:rPr lang="fr-FR" sz="1200" b="0" i="0" kern="1200" baseline="0" noProof="0" dirty="0">
                <a:solidFill>
                  <a:schemeClr val="tx1"/>
                </a:solidFill>
                <a:effectLst/>
                <a:latin typeface="+mn-lt"/>
                <a:ea typeface="+mn-ea"/>
                <a:cs typeface="+mn-cs"/>
              </a:rPr>
              <a:t> </a:t>
            </a:r>
            <a:r>
              <a:rPr lang="fr-FR" sz="1200" b="0" i="0" kern="1200" noProof="0" dirty="0">
                <a:solidFill>
                  <a:schemeClr val="tx1"/>
                </a:solidFill>
                <a:effectLst/>
                <a:latin typeface="+mn-lt"/>
                <a:ea typeface="+mn-ea"/>
                <a:cs typeface="+mn-cs"/>
              </a:rPr>
              <a:t>: endémie</a:t>
            </a:r>
            <a:r>
              <a:rPr lang="fr-FR" sz="1200" b="0" i="0" kern="1200" baseline="0" noProof="0" dirty="0">
                <a:solidFill>
                  <a:schemeClr val="tx1"/>
                </a:solidFill>
                <a:effectLst/>
                <a:latin typeface="+mn-lt"/>
                <a:ea typeface="+mn-ea"/>
                <a:cs typeface="+mn-cs"/>
              </a:rPr>
              <a:t> chez les animaux</a:t>
            </a:r>
            <a:r>
              <a:rPr lang="fr-FR" sz="1200" b="0" i="0" kern="1200" noProof="0" dirty="0">
                <a:solidFill>
                  <a:schemeClr val="tx1"/>
                </a:solidFill>
                <a:effectLst/>
                <a:latin typeface="+mn-lt"/>
                <a:ea typeface="+mn-ea"/>
                <a:cs typeface="+mn-cs"/>
              </a:rPr>
              <a:t>. Une</a:t>
            </a:r>
            <a:r>
              <a:rPr lang="fr-FR" sz="1200" b="0" i="0" kern="1200" baseline="0" noProof="0" dirty="0">
                <a:solidFill>
                  <a:schemeClr val="tx1"/>
                </a:solidFill>
                <a:effectLst/>
                <a:latin typeface="+mn-lt"/>
                <a:ea typeface="+mn-ea"/>
                <a:cs typeface="+mn-cs"/>
              </a:rPr>
              <a:t> maladie </a:t>
            </a:r>
            <a:r>
              <a:rPr lang="fr-FR" sz="1200" b="0" i="0" kern="1200" baseline="0" noProof="0" dirty="0" err="1">
                <a:solidFill>
                  <a:schemeClr val="tx1"/>
                </a:solidFill>
                <a:effectLst/>
                <a:latin typeface="+mn-lt"/>
                <a:ea typeface="+mn-ea"/>
                <a:cs typeface="+mn-cs"/>
              </a:rPr>
              <a:t>enzootique</a:t>
            </a:r>
            <a:r>
              <a:rPr lang="fr-FR" sz="1200" b="0" i="0" kern="1200" baseline="0" noProof="0" dirty="0">
                <a:solidFill>
                  <a:schemeClr val="tx1"/>
                </a:solidFill>
                <a:effectLst/>
                <a:latin typeface="+mn-lt"/>
                <a:ea typeface="+mn-ea"/>
                <a:cs typeface="+mn-cs"/>
              </a:rPr>
              <a:t> est présente en permanence dans une population animale, mais habituellement n’affecte qu’un petit nombre d’animaux à la fois</a:t>
            </a:r>
            <a:r>
              <a:rPr lang="fr-FR" sz="1200" b="0" i="0" kern="1200" noProof="0" dirty="0">
                <a:solidFill>
                  <a:schemeClr val="tx1"/>
                </a:solidFill>
                <a:effectLst/>
                <a:latin typeface="+mn-lt"/>
                <a:ea typeface="+mn-ea"/>
                <a:cs typeface="+mn-cs"/>
              </a:rPr>
              <a:t>.</a:t>
            </a:r>
          </a:p>
          <a:p>
            <a:pPr marL="0" indent="0">
              <a:buFont typeface="Arial" panose="020B0604020202020204" pitchFamily="34" charset="0"/>
              <a:buNone/>
            </a:pPr>
            <a:endParaRPr lang="fr-FR" sz="1200" b="0" i="0" kern="1200" noProof="0" dirty="0">
              <a:solidFill>
                <a:schemeClr val="tx1"/>
              </a:solidFill>
              <a:effectLst/>
              <a:latin typeface="+mn-lt"/>
              <a:ea typeface="+mn-ea"/>
              <a:cs typeface="+mn-cs"/>
            </a:endParaRPr>
          </a:p>
          <a:p>
            <a:pPr marL="0" indent="0">
              <a:buFont typeface="Arial" panose="020B0604020202020204" pitchFamily="34" charset="0"/>
              <a:buNone/>
            </a:pPr>
            <a:r>
              <a:rPr lang="fr-FR" dirty="0"/>
              <a:t>Traduction du</a:t>
            </a:r>
            <a:r>
              <a:rPr lang="fr-FR" baseline="0" dirty="0"/>
              <a:t> schéma :</a:t>
            </a:r>
          </a:p>
          <a:p>
            <a:pPr marL="0" indent="0">
              <a:buFont typeface="Arial" panose="020B0604020202020204" pitchFamily="34" charset="0"/>
              <a:buNone/>
            </a:pPr>
            <a:r>
              <a:rPr lang="fr-FR" baseline="0" dirty="0"/>
              <a:t>STARTER : CAUSE</a:t>
            </a:r>
          </a:p>
          <a:p>
            <a:pPr marL="0" indent="0">
              <a:buFont typeface="Arial" panose="020B0604020202020204" pitchFamily="34" charset="0"/>
              <a:buNone/>
            </a:pPr>
            <a:r>
              <a:rPr lang="fr-FR" baseline="0" dirty="0" err="1"/>
              <a:t>HATCHING</a:t>
            </a:r>
            <a:r>
              <a:rPr lang="fr-FR" baseline="0" dirty="0"/>
              <a:t> OF </a:t>
            </a:r>
            <a:r>
              <a:rPr lang="fr-FR" baseline="0" dirty="0" err="1"/>
              <a:t>INFECTED</a:t>
            </a:r>
            <a:r>
              <a:rPr lang="fr-FR" baseline="0" dirty="0"/>
              <a:t> </a:t>
            </a:r>
            <a:r>
              <a:rPr lang="fr-FR" baseline="0" dirty="0" err="1"/>
              <a:t>AEDES</a:t>
            </a:r>
            <a:r>
              <a:rPr lang="fr-FR" baseline="0" dirty="0"/>
              <a:t> </a:t>
            </a:r>
            <a:r>
              <a:rPr lang="fr-FR" baseline="0" dirty="0" err="1"/>
              <a:t>EGGS</a:t>
            </a:r>
            <a:r>
              <a:rPr lang="fr-FR" baseline="0" dirty="0"/>
              <a:t> : ÉCLOSION D’</a:t>
            </a:r>
            <a:r>
              <a:rPr lang="fr-FR" baseline="0" dirty="0" err="1"/>
              <a:t>OEUFS</a:t>
            </a:r>
            <a:r>
              <a:rPr lang="fr-FR" baseline="0" dirty="0"/>
              <a:t> D’</a:t>
            </a:r>
            <a:r>
              <a:rPr lang="fr-FR" baseline="0" dirty="0" err="1"/>
              <a:t>AEDES</a:t>
            </a:r>
            <a:r>
              <a:rPr lang="fr-FR" baseline="0" dirty="0"/>
              <a:t> INFECTÉS</a:t>
            </a:r>
          </a:p>
          <a:p>
            <a:pPr marL="0" indent="0">
              <a:buFont typeface="Arial" panose="020B0604020202020204" pitchFamily="34" charset="0"/>
              <a:buNone/>
            </a:pPr>
            <a:r>
              <a:rPr lang="fr-FR" baseline="0" dirty="0" err="1"/>
              <a:t>AEDES</a:t>
            </a:r>
            <a:r>
              <a:rPr lang="fr-FR" baseline="0" dirty="0"/>
              <a:t> </a:t>
            </a:r>
            <a:r>
              <a:rPr lang="fr-FR" baseline="0" dirty="0" err="1"/>
              <a:t>SPECIES</a:t>
            </a:r>
            <a:r>
              <a:rPr lang="fr-FR" baseline="0" dirty="0"/>
              <a:t> : ESPÈCES D’</a:t>
            </a:r>
            <a:r>
              <a:rPr lang="fr-FR" baseline="0" dirty="0" err="1"/>
              <a:t>AEDES</a:t>
            </a:r>
            <a:endParaRPr lang="fr-FR" baseline="0" dirty="0"/>
          </a:p>
          <a:p>
            <a:pPr marL="0" indent="0">
              <a:buFont typeface="Arial" panose="020B0604020202020204" pitchFamily="34" charset="0"/>
              <a:buNone/>
            </a:pPr>
            <a:r>
              <a:rPr lang="fr-FR" baseline="0" dirty="0" err="1"/>
              <a:t>EPIZOOTIC</a:t>
            </a:r>
            <a:r>
              <a:rPr lang="fr-FR" baseline="0" dirty="0"/>
              <a:t>: ÉPIZOOTIQUE       AMPLIFICATION : AMPLIFICATION</a:t>
            </a:r>
          </a:p>
          <a:p>
            <a:pPr marL="0" indent="0">
              <a:buFont typeface="Arial" panose="020B0604020202020204" pitchFamily="34" charset="0"/>
              <a:buNone/>
            </a:pPr>
            <a:r>
              <a:rPr lang="fr-FR" baseline="0" dirty="0" err="1"/>
              <a:t>ENDOZOOTIC</a:t>
            </a:r>
            <a:r>
              <a:rPr lang="fr-FR" baseline="0" dirty="0"/>
              <a:t> : </a:t>
            </a:r>
            <a:r>
              <a:rPr lang="fr-FR" baseline="0" dirty="0" err="1"/>
              <a:t>ENDOZOOTIQUE</a:t>
            </a:r>
            <a:r>
              <a:rPr lang="fr-FR" baseline="0" dirty="0"/>
              <a:t>         PERSISTANCE EN ZONE HUMIDE OU IRRIGUÉE</a:t>
            </a:r>
          </a:p>
          <a:p>
            <a:pPr marL="0" indent="0">
              <a:buFont typeface="Arial" panose="020B0604020202020204" pitchFamily="34" charset="0"/>
              <a:buNone/>
            </a:pPr>
            <a:r>
              <a:rPr lang="fr-FR" baseline="0" dirty="0"/>
              <a:t>Direct horizontal transmission : Transmission horizontale directe</a:t>
            </a:r>
          </a:p>
          <a:p>
            <a:pPr marL="0" indent="0">
              <a:buFont typeface="Arial" panose="020B0604020202020204" pitchFamily="34" charset="0"/>
              <a:buNone/>
            </a:pPr>
            <a:r>
              <a:rPr lang="fr-FR" baseline="0" dirty="0"/>
              <a:t>Indirect transmission : Transmission indirecte</a:t>
            </a:r>
          </a:p>
          <a:p>
            <a:pPr marL="0" indent="0">
              <a:buFont typeface="Arial" panose="020B0604020202020204" pitchFamily="34" charset="0"/>
              <a:buNone/>
            </a:pPr>
            <a:r>
              <a:rPr lang="fr-FR" baseline="0" dirty="0"/>
              <a:t>Vertical transmission : Transmission verticale</a:t>
            </a:r>
          </a:p>
          <a:p>
            <a:pPr marL="0" indent="0">
              <a:buFont typeface="Arial" panose="020B0604020202020204" pitchFamily="34" charset="0"/>
              <a:buNone/>
            </a:pPr>
            <a:endParaRPr lang="fr-FR" noProof="0" dirty="0"/>
          </a:p>
          <a:p>
            <a:endParaRPr lang="fr-FR"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40</a:t>
            </a:fld>
            <a:endParaRPr lang="fr-FR"/>
          </a:p>
        </p:txBody>
      </p:sp>
    </p:spTree>
    <p:extLst>
      <p:ext uri="{BB962C8B-B14F-4D97-AF65-F5344CB8AC3E}">
        <p14:creationId xmlns:p14="http://schemas.microsoft.com/office/powerpoint/2010/main" val="89241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000" b="0" dirty="0"/>
              <a:t>Cette année-là, l’Afrique de l’Est avait connu les pires inondations survenues</a:t>
            </a:r>
            <a:r>
              <a:rPr lang="fr-FR" sz="1000" b="0" baseline="0" dirty="0"/>
              <a:t> dans</a:t>
            </a:r>
            <a:r>
              <a:rPr lang="fr-FR" sz="1000" b="0" dirty="0"/>
              <a:t> la région, avec de fortes pluies qui avaient commencé en octobre et s’étaient prolongées jusqu’en janvier 1998. Le lien entre des précipitations supérieures à la moyenne et une augmentation de la </a:t>
            </a:r>
            <a:r>
              <a:rPr lang="fr-FR" sz="1000" b="0" dirty="0" err="1"/>
              <a:t>FVR</a:t>
            </a:r>
            <a:r>
              <a:rPr lang="fr-FR" sz="1000" b="0" dirty="0"/>
              <a:t> a été souligné par la suite par les scientifiques, la pluie facilitant l’éclosion des œufs des moustiques infectés</a:t>
            </a:r>
            <a:r>
              <a:rPr lang="en-US" sz="1000" b="0" dirty="0"/>
              <a:t>.</a:t>
            </a: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41</a:t>
            </a:fld>
            <a:endParaRPr lang="fr-FR"/>
          </a:p>
        </p:txBody>
      </p:sp>
    </p:spTree>
    <p:extLst>
      <p:ext uri="{BB962C8B-B14F-4D97-AF65-F5344CB8AC3E}">
        <p14:creationId xmlns:p14="http://schemas.microsoft.com/office/powerpoint/2010/main" val="1260489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baseline="0" noProof="0" dirty="0">
                <a:solidFill>
                  <a:schemeClr val="tx1"/>
                </a:solidFill>
                <a:effectLst/>
                <a:latin typeface="+mn-lt"/>
                <a:ea typeface="+mn-ea"/>
                <a:cs typeface="+mn-cs"/>
              </a:rPr>
              <a:t>Le cycle </a:t>
            </a:r>
            <a:r>
              <a:rPr lang="fr-FR" sz="1200" kern="1200" baseline="0" noProof="0" dirty="0" err="1">
                <a:solidFill>
                  <a:schemeClr val="tx1"/>
                </a:solidFill>
                <a:effectLst/>
                <a:latin typeface="+mn-lt"/>
                <a:ea typeface="+mn-ea"/>
                <a:cs typeface="+mn-cs"/>
              </a:rPr>
              <a:t>FRV</a:t>
            </a:r>
            <a:r>
              <a:rPr lang="fr-FR" sz="1200" kern="1200" baseline="0" noProof="0" dirty="0">
                <a:solidFill>
                  <a:schemeClr val="tx1"/>
                </a:solidFill>
                <a:effectLst/>
                <a:latin typeface="+mn-lt"/>
                <a:ea typeface="+mn-ea"/>
                <a:cs typeface="+mn-cs"/>
              </a:rPr>
              <a:t> a été étendu aux facteurs environnementaux.</a:t>
            </a:r>
            <a:endParaRPr lang="fr-FR"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000" b="0" dirty="0"/>
          </a:p>
          <a:p>
            <a:pPr marL="0" indent="0">
              <a:buFont typeface="Arial" panose="020B0604020202020204" pitchFamily="34" charset="0"/>
              <a:buNone/>
            </a:pPr>
            <a:r>
              <a:rPr lang="fr-FR" sz="1000" b="0" dirty="0"/>
              <a:t>Depuis</a:t>
            </a:r>
            <a:r>
              <a:rPr lang="fr-FR" sz="1000" b="0" baseline="0" dirty="0"/>
              <a:t> lors,</a:t>
            </a:r>
            <a:r>
              <a:rPr lang="fr-FR" sz="1000" b="0" dirty="0"/>
              <a:t> les systèmes d’alerte anticipée basés sur l’évolution des précipitations ont permis de mieux prévoir</a:t>
            </a:r>
            <a:r>
              <a:rPr lang="fr-FR" sz="1000" b="0" baseline="0" dirty="0"/>
              <a:t> les flambées épidémiques et de mieux s’y préparer</a:t>
            </a:r>
            <a:r>
              <a:rPr lang="fr-FR" sz="1000" b="0" dirty="0"/>
              <a:t>.</a:t>
            </a:r>
          </a:p>
          <a:p>
            <a:pPr marL="0" indent="0">
              <a:buFont typeface="Arial" panose="020B0604020202020204" pitchFamily="34" charset="0"/>
              <a:buNone/>
            </a:pPr>
            <a:endParaRPr lang="fr-FR" sz="1000" b="0" dirty="0"/>
          </a:p>
          <a:p>
            <a:pPr marL="0" indent="0">
              <a:buFont typeface="Arial" panose="020B0604020202020204" pitchFamily="34" charset="0"/>
              <a:buNone/>
            </a:pPr>
            <a:r>
              <a:rPr lang="fr-FR" sz="1000" b="0" dirty="0"/>
              <a:t>Le phénomène El Niño/Oscillation</a:t>
            </a:r>
            <a:r>
              <a:rPr lang="fr-FR" sz="1000" b="0" baseline="0" dirty="0"/>
              <a:t> australe est une variation périodique et irrégulière des températures de la surface de la mer dans le Pacifique. La phase chaude (El Niño) se développe sur une période de 4 ou 5 ans et provoque des changements climatiques et surtout des conditions plus humides que la normale en Afrique de l'Est</a:t>
            </a:r>
            <a:r>
              <a:rPr lang="fr-FR" sz="1000" dirty="0"/>
              <a:t>.</a:t>
            </a:r>
          </a:p>
          <a:p>
            <a:pPr marL="0" indent="0">
              <a:buFont typeface="Arial" panose="020B0604020202020204" pitchFamily="34" charset="0"/>
              <a:buNone/>
            </a:pPr>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42</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aseline="0" dirty="0"/>
              <a:t>FORMATEUR </a:t>
            </a:r>
            <a:r>
              <a:rPr lang="fr-FR" sz="1200" dirty="0"/>
              <a:t>: Laissez</a:t>
            </a:r>
            <a:r>
              <a:rPr lang="fr-FR" sz="1200" baseline="0" dirty="0"/>
              <a:t> les</a:t>
            </a:r>
            <a:r>
              <a:rPr lang="fr-FR" sz="1200" dirty="0"/>
              <a:t> participants réfléchir</a:t>
            </a:r>
            <a:r>
              <a:rPr lang="fr-FR" sz="1200" baseline="0" dirty="0"/>
              <a:t> un moment</a:t>
            </a:r>
            <a:endParaRPr lang="fr-FR" sz="1200" dirty="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Le recoupement des données sur l’environnement, la santé animale et la santé humaine permet une meilleure évaluation des risques.</a:t>
            </a:r>
            <a:r>
              <a:rPr lang="en-US" sz="1200"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Identification des signes avant-coureurs d’une flambée épidémique</a:t>
            </a:r>
            <a:r>
              <a:rPr lang="en-US" sz="1200"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La recherche collaborative autour des signes avant-coureurs</a:t>
            </a:r>
            <a:r>
              <a:rPr lang="fr-FR" sz="1200" kern="1200" baseline="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peut donc déboucher</a:t>
            </a:r>
            <a:r>
              <a:rPr lang="fr-FR" sz="1200" kern="1200" baseline="0" dirty="0">
                <a:solidFill>
                  <a:schemeClr val="tx1"/>
                </a:solidFill>
                <a:effectLst/>
                <a:latin typeface="+mn-lt"/>
                <a:ea typeface="+mn-ea"/>
                <a:cs typeface="+mn-cs"/>
              </a:rPr>
              <a:t> sur</a:t>
            </a:r>
            <a:endParaRPr lang="en-US" sz="1200" kern="1200" dirty="0">
              <a:solidFill>
                <a:schemeClr val="tx1"/>
              </a:solidFill>
              <a:effectLst/>
              <a:latin typeface="+mn-lt"/>
              <a:ea typeface="+mn-ea"/>
              <a:cs typeface="+mn-cs"/>
            </a:endParaRP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une meilleure préparation aux maladies à</a:t>
            </a:r>
            <a:r>
              <a:rPr lang="fr-FR" sz="1200" kern="1200" baseline="0" dirty="0">
                <a:solidFill>
                  <a:schemeClr val="tx1"/>
                </a:solidFill>
                <a:effectLst/>
                <a:latin typeface="+mn-lt"/>
                <a:ea typeface="+mn-ea"/>
                <a:cs typeface="+mn-cs"/>
              </a:rPr>
              <a:t> l’interface Homme – Animal</a:t>
            </a:r>
            <a:r>
              <a:rPr lang="en-US" sz="1200" kern="1200" dirty="0">
                <a:solidFill>
                  <a:schemeClr val="tx1"/>
                </a:solidFill>
                <a:effectLst/>
                <a:latin typeface="+mn-lt"/>
                <a:ea typeface="+mn-ea"/>
                <a:cs typeface="+mn-cs"/>
              </a:rPr>
              <a:t>,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un meilleur contrôle des flambées épidémiques,</a:t>
            </a:r>
            <a:r>
              <a:rPr lang="en-US" sz="1200" kern="1200" dirty="0">
                <a:solidFill>
                  <a:schemeClr val="tx1"/>
                </a:solidFill>
                <a:effectLst/>
                <a:latin typeface="+mn-lt"/>
                <a:ea typeface="+mn-ea"/>
                <a:cs typeface="+mn-cs"/>
              </a:rPr>
              <a:t>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et</a:t>
            </a:r>
            <a:r>
              <a:rPr lang="en-US" sz="1200" kern="1200" baseline="0" dirty="0">
                <a:solidFill>
                  <a:schemeClr val="tx1"/>
                </a:solidFill>
                <a:effectLst/>
                <a:latin typeface="+mn-lt"/>
                <a:ea typeface="+mn-ea"/>
                <a:cs typeface="+mn-cs"/>
              </a:rPr>
              <a:t> au final à </a:t>
            </a:r>
            <a:r>
              <a:rPr lang="fr-FR" sz="1200" kern="1200" dirty="0">
                <a:solidFill>
                  <a:schemeClr val="tx1"/>
                </a:solidFill>
                <a:effectLst/>
                <a:latin typeface="+mn-lt"/>
                <a:ea typeface="+mn-ea"/>
                <a:cs typeface="+mn-cs"/>
              </a:rPr>
              <a:t>une meilleure protection des populations humaines et animales</a:t>
            </a:r>
            <a:r>
              <a:rPr lang="en-US" sz="1200" kern="1200" dirty="0">
                <a:solidFill>
                  <a:schemeClr val="tx1"/>
                </a:solidFill>
                <a:effectLst/>
                <a:latin typeface="+mn-lt"/>
                <a:ea typeface="+mn-ea"/>
                <a:cs typeface="+mn-cs"/>
              </a:rPr>
              <a:t>.</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aseline="0" noProof="0" dirty="0"/>
              <a:t>Traduction du schéma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aseline="0" noProof="0" dirty="0"/>
              <a:t>Figure 3 : </a:t>
            </a:r>
            <a:r>
              <a:rPr lang="fr-FR" sz="1200" baseline="0" noProof="0" dirty="0" err="1"/>
              <a:t>RVF</a:t>
            </a:r>
            <a:r>
              <a:rPr lang="fr-FR" sz="1200" baseline="0" noProof="0" dirty="0"/>
              <a:t> transmission cycle : Figure 3 : Cycle de transmission de la </a:t>
            </a:r>
            <a:r>
              <a:rPr lang="fr-FR" sz="1200" baseline="0" noProof="0" dirty="0" err="1"/>
              <a:t>FVR</a:t>
            </a:r>
            <a:endParaRPr lang="fr-FR" sz="1200" baseline="0" noProof="0" dirty="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aseline="0" noProof="0" dirty="0" err="1"/>
              <a:t>HEAVY</a:t>
            </a:r>
            <a:r>
              <a:rPr lang="fr-FR" sz="1200" baseline="0" noProof="0" dirty="0"/>
              <a:t> </a:t>
            </a:r>
            <a:r>
              <a:rPr lang="fr-FR" sz="1200" baseline="0" noProof="0" dirty="0" err="1"/>
              <a:t>RAINFALLS</a:t>
            </a:r>
            <a:r>
              <a:rPr lang="fr-FR" sz="1200" baseline="0" noProof="0" dirty="0"/>
              <a:t> : FORTES PRÉCIPITATIONS     </a:t>
            </a:r>
            <a:r>
              <a:rPr lang="fr-FR" sz="1200" baseline="0" noProof="0" dirty="0" err="1"/>
              <a:t>FLOODS</a:t>
            </a:r>
            <a:r>
              <a:rPr lang="fr-FR" sz="1200" baseline="0" noProof="0" dirty="0"/>
              <a:t> : INONDATIONS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aseline="0" noProof="0" dirty="0"/>
              <a:t>TRANSPORT OF </a:t>
            </a:r>
            <a:r>
              <a:rPr lang="fr-FR" sz="1200" baseline="0" noProof="0" dirty="0" err="1"/>
              <a:t>INFECTED</a:t>
            </a:r>
            <a:r>
              <a:rPr lang="fr-FR" sz="1200" baseline="0" noProof="0" dirty="0"/>
              <a:t> </a:t>
            </a:r>
            <a:r>
              <a:rPr lang="fr-FR" sz="1200" baseline="0" noProof="0" dirty="0" err="1"/>
              <a:t>VECTOR</a:t>
            </a:r>
            <a:r>
              <a:rPr lang="fr-FR" sz="1200" baseline="0" noProof="0" dirty="0"/>
              <a:t>/HOST : TRANSPORT DU VECTEUR INFECTÉ/DE L’HÔTE</a:t>
            </a:r>
          </a:p>
          <a:p>
            <a:pPr marL="0" indent="0">
              <a:buFont typeface="Arial" panose="020B0604020202020204" pitchFamily="34" charset="0"/>
              <a:buNone/>
            </a:pPr>
            <a:r>
              <a:rPr lang="fr-FR" baseline="0" noProof="0" dirty="0"/>
              <a:t>STARTER : CAUSE</a:t>
            </a:r>
          </a:p>
          <a:p>
            <a:pPr marL="0" indent="0">
              <a:buFont typeface="Arial" panose="020B0604020202020204" pitchFamily="34" charset="0"/>
              <a:buNone/>
            </a:pPr>
            <a:r>
              <a:rPr lang="fr-FR" baseline="0" noProof="0" dirty="0" err="1"/>
              <a:t>HATCHING</a:t>
            </a:r>
            <a:r>
              <a:rPr lang="fr-FR" baseline="0" noProof="0" dirty="0"/>
              <a:t> OF </a:t>
            </a:r>
            <a:r>
              <a:rPr lang="fr-FR" baseline="0" noProof="0" dirty="0" err="1"/>
              <a:t>INFECTED</a:t>
            </a:r>
            <a:r>
              <a:rPr lang="fr-FR" baseline="0" noProof="0" dirty="0"/>
              <a:t> </a:t>
            </a:r>
            <a:r>
              <a:rPr lang="fr-FR" baseline="0" noProof="0" dirty="0" err="1"/>
              <a:t>AEDES</a:t>
            </a:r>
            <a:r>
              <a:rPr lang="fr-FR" baseline="0" noProof="0" dirty="0"/>
              <a:t> </a:t>
            </a:r>
            <a:r>
              <a:rPr lang="fr-FR" baseline="0" noProof="0" dirty="0" err="1"/>
              <a:t>EGGS</a:t>
            </a:r>
            <a:r>
              <a:rPr lang="fr-FR" baseline="0" noProof="0" dirty="0"/>
              <a:t> : ÉCLOSION D’</a:t>
            </a:r>
            <a:r>
              <a:rPr lang="fr-FR" baseline="0" noProof="0" dirty="0" err="1"/>
              <a:t>OEUFS</a:t>
            </a:r>
            <a:r>
              <a:rPr lang="fr-FR" baseline="0" noProof="0" dirty="0"/>
              <a:t> D’</a:t>
            </a:r>
            <a:r>
              <a:rPr lang="fr-FR" baseline="0" noProof="0" dirty="0" err="1"/>
              <a:t>AEDES</a:t>
            </a:r>
            <a:r>
              <a:rPr lang="fr-FR" baseline="0" noProof="0" dirty="0"/>
              <a:t> INFECTÉS</a:t>
            </a:r>
          </a:p>
          <a:p>
            <a:pPr marL="0" indent="0">
              <a:buFont typeface="Arial" panose="020B0604020202020204" pitchFamily="34" charset="0"/>
              <a:buNone/>
            </a:pPr>
            <a:r>
              <a:rPr lang="fr-FR" baseline="0" noProof="0" dirty="0" err="1"/>
              <a:t>AEDES</a:t>
            </a:r>
            <a:r>
              <a:rPr lang="fr-FR" baseline="0" noProof="0" dirty="0"/>
              <a:t> </a:t>
            </a:r>
            <a:r>
              <a:rPr lang="fr-FR" baseline="0" noProof="0" dirty="0" err="1"/>
              <a:t>SPECIES</a:t>
            </a:r>
            <a:r>
              <a:rPr lang="fr-FR" baseline="0" noProof="0" dirty="0"/>
              <a:t> : ESPÈCES D’</a:t>
            </a:r>
            <a:r>
              <a:rPr lang="fr-FR" baseline="0" noProof="0" dirty="0" err="1"/>
              <a:t>AEDES</a:t>
            </a:r>
            <a:endParaRPr lang="fr-FR" baseline="0" noProof="0" dirty="0"/>
          </a:p>
          <a:p>
            <a:pPr marL="0" indent="0">
              <a:buFont typeface="Arial" panose="020B0604020202020204" pitchFamily="34" charset="0"/>
              <a:buNone/>
            </a:pPr>
            <a:r>
              <a:rPr lang="fr-FR" baseline="0" noProof="0" dirty="0" err="1"/>
              <a:t>EPIZOOTIC</a:t>
            </a:r>
            <a:r>
              <a:rPr lang="fr-FR" baseline="0" noProof="0" dirty="0"/>
              <a:t>: ÉPIZOOTIQUE       AMPLIFICATION : AMPLIFICATION</a:t>
            </a:r>
          </a:p>
          <a:p>
            <a:pPr marL="0" indent="0">
              <a:buFont typeface="Arial" panose="020B0604020202020204" pitchFamily="34" charset="0"/>
              <a:buNone/>
            </a:pPr>
            <a:r>
              <a:rPr lang="fr-FR" baseline="0" noProof="0" dirty="0" err="1"/>
              <a:t>ENDOZOOTIC</a:t>
            </a:r>
            <a:r>
              <a:rPr lang="fr-FR" baseline="0" noProof="0" dirty="0"/>
              <a:t> : </a:t>
            </a:r>
            <a:r>
              <a:rPr lang="fr-FR" baseline="0" noProof="0" dirty="0" err="1"/>
              <a:t>ENDOZOOTIQUE</a:t>
            </a:r>
            <a:r>
              <a:rPr lang="fr-FR" baseline="0" noProof="0" dirty="0"/>
              <a:t>         PERSISTANCE EN ZONE HUMIDE OU IRRIGUÉE</a:t>
            </a:r>
          </a:p>
          <a:p>
            <a:pPr marL="0" indent="0">
              <a:buFont typeface="Arial" panose="020B0604020202020204" pitchFamily="34" charset="0"/>
              <a:buNone/>
            </a:pPr>
            <a:r>
              <a:rPr lang="fr-FR" baseline="0" noProof="0" dirty="0"/>
              <a:t>Direct horizontal transmission : Transmission horizontale directe</a:t>
            </a:r>
          </a:p>
          <a:p>
            <a:pPr marL="0" indent="0">
              <a:buFont typeface="Arial" panose="020B0604020202020204" pitchFamily="34" charset="0"/>
              <a:buNone/>
            </a:pPr>
            <a:r>
              <a:rPr lang="fr-FR" baseline="0" noProof="0" dirty="0"/>
              <a:t>Indirect transmission : Transmission indirecte</a:t>
            </a:r>
          </a:p>
          <a:p>
            <a:pPr marL="0" indent="0">
              <a:buFont typeface="Arial" panose="020B0604020202020204" pitchFamily="34" charset="0"/>
              <a:buNone/>
            </a:pPr>
            <a:r>
              <a:rPr lang="fr-FR" baseline="0" noProof="0" dirty="0"/>
              <a:t>Vertical transmission : Transmission verticale</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dirty="0">
              <a:solidFill>
                <a:schemeClr val="tx1"/>
              </a:solidFill>
              <a:effectLst/>
              <a:latin typeface="+mn-lt"/>
              <a:ea typeface="+mn-ea"/>
              <a:cs typeface="+mn-cs"/>
            </a:endParaRPr>
          </a:p>
          <a:p>
            <a:pPr marL="0" indent="0">
              <a:buFont typeface="Arial" panose="020B0604020202020204" pitchFamily="34" charset="0"/>
              <a:buNone/>
            </a:pPr>
            <a:endParaRPr lang="en-US" sz="1000" b="0" dirty="0"/>
          </a:p>
          <a:p>
            <a:pPr algn="l"/>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43</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4</a:t>
            </a:fld>
            <a:endParaRPr lang="en-US"/>
          </a:p>
        </p:txBody>
      </p:sp>
    </p:spTree>
    <p:extLst>
      <p:ext uri="{BB962C8B-B14F-4D97-AF65-F5344CB8AC3E}">
        <p14:creationId xmlns:p14="http://schemas.microsoft.com/office/powerpoint/2010/main" val="3839069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algn="l">
              <a:spcAft>
                <a:spcPts val="0"/>
              </a:spcAft>
            </a:pP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En 2003, le Viet</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N</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am a été frappé par la</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grippe aviaire hautement pathogène (</a:t>
            </a:r>
            <a:r>
              <a:rPr lang="fr-FR" sz="1000" i="0" baseline="0" dirty="0" err="1">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HPAI</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H5N1. Bien que de nombreux autres pays d’Asie du </a:t>
            </a:r>
            <a:r>
              <a:rPr lang="fr-FR" sz="1000" i="0" dirty="0" err="1">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Sud-Est</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aient également souffert de l’impact de la maladie, le Viet Nam a été l’un des pays les plus durement touchés, avec des dizaines de millions de volailles tuées par le virus ou abattues pour empêcher sa propagation, et le décès de 42 des 93 personnes infectées</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pPr/>
              <a:t>44</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algn="l">
              <a:spcAft>
                <a:spcPts val="0"/>
              </a:spcAft>
            </a:pP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Dans le but d’enrayer l’infection, un comité multisectoriel, composé de membres des ministères de la santé, de l’agriculture et de l’environnement, a été</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créé</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et</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 travaillé</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sur la</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mise en place d’un système d’</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alerte anticipée et de</a:t>
            </a:r>
            <a:r>
              <a:rPr lang="fr-FR"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riposte rapide en cas de nouvelles flambées épidémiques</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pPr/>
              <a:t>45</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algn="l">
              <a:spcAft>
                <a:spcPts val="0"/>
              </a:spcAft>
            </a:pPr>
            <a:r>
              <a:rPr lang="fr-FR"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En 2014, une nouvelle flambée épidémique touchant des volailles est apparue dans trois villes. Grâce à la collaboration mise en place grâce à l’approche Une seule santé, une riposte coordonnée a été lancée immédiatement, ce qui a permis d’enrayer la flambée en seulement un peu plus d’un mois. Moins de 30 000 volatiles abattus et engagement public dans l’alerte précoce de volatiles malades et campagnes de vaccination - il n'y a eu aucun cas d’infection chez l'homme</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46</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000" noProof="0" dirty="0"/>
              <a:t>FORMATEUR</a:t>
            </a:r>
            <a:r>
              <a:rPr lang="fr-FR" sz="1000" baseline="0" noProof="0" dirty="0"/>
              <a:t> </a:t>
            </a:r>
            <a:r>
              <a:rPr lang="fr-FR" sz="1000" noProof="0" dirty="0"/>
              <a:t>: Laissez</a:t>
            </a:r>
            <a:r>
              <a:rPr lang="fr-FR" sz="1000" baseline="0" noProof="0" dirty="0"/>
              <a:t> les</a:t>
            </a:r>
            <a:r>
              <a:rPr lang="fr-FR" sz="1000" noProof="0" dirty="0"/>
              <a:t> participants réfléchir un moment</a:t>
            </a:r>
          </a:p>
          <a:p>
            <a:pPr marL="0" indent="0">
              <a:buFont typeface="Arial" panose="020B0604020202020204" pitchFamily="34" charset="0"/>
              <a:buNone/>
            </a:pPr>
            <a:endParaRPr lang="fr-FR" sz="1000" noProof="0" dirty="0"/>
          </a:p>
          <a:p>
            <a:pPr marL="285750" indent="-285750">
              <a:buFont typeface="Arial" panose="020B0604020202020204" pitchFamily="34" charset="0"/>
              <a:buChar char="•"/>
            </a:pPr>
            <a:r>
              <a:rPr lang="fr-FR" sz="1000" noProof="0" dirty="0"/>
              <a:t>Meilleure</a:t>
            </a:r>
            <a:r>
              <a:rPr lang="fr-FR" sz="1000" baseline="0" noProof="0" dirty="0"/>
              <a:t> efficacité de la riposte</a:t>
            </a:r>
            <a:endParaRPr lang="fr-FR" sz="1000" noProof="0" dirty="0"/>
          </a:p>
          <a:p>
            <a:pPr marL="742950" lvl="1" indent="-285750">
              <a:buFont typeface="Arial" panose="020B0604020202020204" pitchFamily="34" charset="0"/>
              <a:buChar char="•"/>
            </a:pPr>
            <a:r>
              <a:rPr lang="fr-FR" sz="1000" noProof="0" dirty="0"/>
              <a:t>Perspective plus large</a:t>
            </a:r>
            <a:r>
              <a:rPr lang="fr-FR" sz="1000" baseline="0" noProof="0" dirty="0"/>
              <a:t> et meilleure compréhension de la situation</a:t>
            </a:r>
            <a:endParaRPr lang="fr-FR" sz="1000" noProof="0" dirty="0"/>
          </a:p>
          <a:p>
            <a:pPr marL="742950" lvl="1" indent="-285750">
              <a:buFont typeface="Arial" panose="020B0604020202020204" pitchFamily="34" charset="0"/>
              <a:buChar char="•"/>
            </a:pPr>
            <a:r>
              <a:rPr lang="fr-FR" sz="1000" noProof="0" dirty="0"/>
              <a:t>Chaque</a:t>
            </a:r>
            <a:r>
              <a:rPr lang="fr-FR" sz="1000" baseline="0" noProof="0" dirty="0"/>
              <a:t> secteur apporte une pièce au puzzle que constitue la solution globale</a:t>
            </a:r>
          </a:p>
          <a:p>
            <a:pPr marL="742950" lvl="1" indent="-285750">
              <a:buFont typeface="Arial" panose="020B0604020202020204" pitchFamily="34" charset="0"/>
              <a:buChar char="•"/>
            </a:pPr>
            <a:r>
              <a:rPr lang="fr-FR" sz="1000" baseline="0" noProof="0" dirty="0"/>
              <a:t>Prise en compte des différents aspects de la situation</a:t>
            </a:r>
          </a:p>
          <a:p>
            <a:pPr marL="742950" lvl="1" indent="-285750">
              <a:buFont typeface="Arial" panose="020B0604020202020204" pitchFamily="34" charset="0"/>
              <a:buChar char="•"/>
            </a:pPr>
            <a:r>
              <a:rPr lang="fr-FR" sz="1000" baseline="0" noProof="0" dirty="0"/>
              <a:t>Aucune redondance dans les activités</a:t>
            </a:r>
          </a:p>
          <a:p>
            <a:pPr marL="285750" lvl="0" indent="-285750">
              <a:buFont typeface="Arial" panose="020B0604020202020204" pitchFamily="34" charset="0"/>
              <a:buChar char="•"/>
            </a:pPr>
            <a:endParaRPr lang="fr-FR" sz="1000" baseline="0" noProof="0" dirty="0"/>
          </a:p>
          <a:p>
            <a:pPr marL="285750" lvl="0" indent="-285750">
              <a:buFont typeface="Arial" panose="020B0604020202020204" pitchFamily="34" charset="0"/>
              <a:buChar char="•"/>
            </a:pPr>
            <a:r>
              <a:rPr lang="fr-FR" sz="1000" baseline="0" noProof="0" dirty="0"/>
              <a:t>Riposte plus rapide du fait de la  présence de différents acteurs</a:t>
            </a:r>
          </a:p>
          <a:p>
            <a:pPr marL="742950" lvl="1" indent="-285750">
              <a:buFont typeface="Arial" panose="020B0604020202020204" pitchFamily="34" charset="0"/>
              <a:buChar char="•"/>
            </a:pPr>
            <a:r>
              <a:rPr lang="fr-FR" sz="1000" baseline="0" noProof="0" dirty="0"/>
              <a:t>Ils se connaissent</a:t>
            </a:r>
          </a:p>
          <a:p>
            <a:pPr marL="742950" lvl="1" indent="-285750">
              <a:buFont typeface="Arial" panose="020B0604020202020204" pitchFamily="34" charset="0"/>
              <a:buChar char="•"/>
            </a:pPr>
            <a:r>
              <a:rPr lang="fr-FR" sz="1000" baseline="0" noProof="0" dirty="0"/>
              <a:t>Ils partagent une vision commune</a:t>
            </a:r>
          </a:p>
          <a:p>
            <a:pPr marL="742950" lvl="1" indent="-285750">
              <a:buFont typeface="Arial" panose="020B0604020202020204" pitchFamily="34" charset="0"/>
              <a:buChar char="•"/>
            </a:pPr>
            <a:r>
              <a:rPr lang="fr-FR" sz="1000" baseline="0" noProof="0" dirty="0"/>
              <a:t>Ils se sont partagés le travail avant d’agir</a:t>
            </a:r>
            <a:endParaRPr lang="fr-FR" sz="1000" noProof="0" dirty="0"/>
          </a:p>
          <a:p>
            <a:endParaRPr lang="fr-FR" sz="1000" noProof="0" dirty="0"/>
          </a:p>
          <a:p>
            <a:pPr marL="285750" indent="-285750">
              <a:buFont typeface="Arial" panose="020B0604020202020204" pitchFamily="34" charset="0"/>
              <a:buChar char="•"/>
            </a:pPr>
            <a:r>
              <a:rPr lang="fr-FR" sz="1000" noProof="0" dirty="0"/>
              <a:t>Une</a:t>
            </a:r>
            <a:r>
              <a:rPr lang="fr-FR" sz="1000" baseline="0" noProof="0" dirty="0"/>
              <a:t> a</a:t>
            </a:r>
            <a:r>
              <a:rPr lang="fr-FR" sz="1000" noProof="0" dirty="0"/>
              <a:t>pproche</a:t>
            </a:r>
            <a:r>
              <a:rPr lang="fr-FR" sz="1000" baseline="0" noProof="0" dirty="0"/>
              <a:t> coordonnée donne plus de la crédibilité et renforce l’engagement public</a:t>
            </a:r>
            <a:endParaRPr lang="fr-FR" sz="1000" noProof="0" dirty="0"/>
          </a:p>
          <a:p>
            <a:pPr algn="l"/>
            <a:endParaRPr lang="fr-FR" sz="1000" i="0"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47</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sz="1200" i="0" kern="1200" dirty="0">
                <a:solidFill>
                  <a:schemeClr val="tx1"/>
                </a:solidFill>
                <a:effectLst>
                  <a:outerShdw blurRad="38100" dist="25400" dir="5400000" algn="ctr">
                    <a:srgbClr val="6E747A">
                      <a:alpha val="43000"/>
                    </a:srgbClr>
                  </a:outerShdw>
                </a:effectLst>
                <a:latin typeface="+mn-lt"/>
                <a:ea typeface="+mn-ea"/>
                <a:cs typeface="+mn-cs"/>
              </a:rPr>
              <a:t>La couverture vaccinale chez</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les enfants</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 s’est avérée être l’une des activités de santé publique les plus rentables.</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Elle est cependant difficile à mettre en œuvre dans les communautés pastorales et nomades</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car les services de santé ont du mal à atteindre ces populations</a:t>
            </a:r>
            <a:r>
              <a:rPr lang="en-US" sz="1200" i="0" kern="1200" dirty="0">
                <a:solidFill>
                  <a:schemeClr val="tx1"/>
                </a:solidFill>
                <a:effectLst>
                  <a:outerShdw blurRad="38100" dist="25400" dir="5400000" algn="ctr">
                    <a:srgbClr val="6E747A">
                      <a:alpha val="43000"/>
                    </a:srgbClr>
                  </a:outerShdw>
                </a:effectLst>
                <a:latin typeface="+mn-lt"/>
                <a:ea typeface="+mn-ea"/>
                <a:cs typeface="+mn-cs"/>
              </a:rPr>
              <a:t>. </a:t>
            </a:r>
          </a:p>
          <a:p>
            <a:endParaRPr lang="en-US" sz="1200" i="0" kern="1200" dirty="0">
              <a:solidFill>
                <a:schemeClr val="tx1"/>
              </a:solidFill>
              <a:effectLst>
                <a:outerShdw blurRad="38100" dist="25400" dir="5400000" algn="ctr">
                  <a:srgbClr val="6E747A">
                    <a:alpha val="43000"/>
                  </a:srgbClr>
                </a:outerShdw>
              </a:effectLst>
              <a:latin typeface="+mn-lt"/>
              <a:ea typeface="+mn-ea"/>
              <a:cs typeface="+mn-cs"/>
            </a:endParaRPr>
          </a:p>
          <a:p>
            <a:r>
              <a:rPr lang="fr-FR" sz="1200" i="0" kern="1200" dirty="0">
                <a:solidFill>
                  <a:schemeClr val="tx1"/>
                </a:solidFill>
                <a:effectLst>
                  <a:outerShdw blurRad="38100" dist="25400" dir="5400000" algn="ctr">
                    <a:srgbClr val="6E747A">
                      <a:alpha val="43000"/>
                    </a:srgbClr>
                  </a:outerShdw>
                </a:effectLst>
                <a:latin typeface="+mn-lt"/>
                <a:ea typeface="+mn-ea"/>
                <a:cs typeface="+mn-cs"/>
              </a:rPr>
              <a:t>Cela</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a été le cas </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au Tchad où la couverture vaccinale contre la polio en 2000 n’a été que de 50 % chez</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les</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 enfants,</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mettant en évidence</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 la nécessité d’une meilleure stratégie</a:t>
            </a:r>
            <a:r>
              <a:rPr lang="en-US" sz="1200" i="0" kern="1200" dirty="0">
                <a:solidFill>
                  <a:schemeClr val="tx1"/>
                </a:solidFill>
                <a:effectLst>
                  <a:outerShdw blurRad="38100" dist="25400" dir="5400000" algn="ctr">
                    <a:srgbClr val="6E747A">
                      <a:alpha val="43000"/>
                    </a:srgbClr>
                  </a:outerShdw>
                </a:effectLst>
                <a:latin typeface="+mn-lt"/>
                <a:ea typeface="+mn-ea"/>
                <a:cs typeface="+mn-cs"/>
              </a:rPr>
              <a:t>.</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48</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i="1" kern="1200" noProof="0" dirty="0">
                <a:solidFill>
                  <a:schemeClr val="tx1"/>
                </a:solidFill>
                <a:effectLst/>
                <a:latin typeface="+mn-lt"/>
                <a:ea typeface="+mn-ea"/>
                <a:cs typeface="+mn-cs"/>
              </a:rPr>
              <a:t>La cartographie des points chauds de maladies émergentes et des</a:t>
            </a:r>
            <a:r>
              <a:rPr lang="fr-FR" sz="1200" i="1" kern="1200" baseline="0" noProof="0" dirty="0">
                <a:solidFill>
                  <a:schemeClr val="tx1"/>
                </a:solidFill>
                <a:effectLst/>
                <a:latin typeface="+mn-lt"/>
                <a:ea typeface="+mn-ea"/>
                <a:cs typeface="+mn-cs"/>
              </a:rPr>
              <a:t> zones de</a:t>
            </a:r>
            <a:r>
              <a:rPr lang="fr-FR" sz="1200" i="1" kern="1200" noProof="0" dirty="0">
                <a:solidFill>
                  <a:schemeClr val="tx1"/>
                </a:solidFill>
                <a:effectLst/>
                <a:latin typeface="+mn-lt"/>
                <a:ea typeface="+mn-ea"/>
                <a:cs typeface="+mn-cs"/>
              </a:rPr>
              <a:t> pauvreté montre des similitudes étonnantes. </a:t>
            </a:r>
          </a:p>
          <a:p>
            <a:pPr marL="0" marR="0" indent="0" algn="l" defTabSz="457200" rtl="0" eaLnBrk="1" fontAlgn="auto" latinLnBrk="0" hangingPunct="1">
              <a:lnSpc>
                <a:spcPct val="100000"/>
              </a:lnSpc>
              <a:spcBef>
                <a:spcPts val="0"/>
              </a:spcBef>
              <a:spcAft>
                <a:spcPts val="0"/>
              </a:spcAft>
              <a:buClrTx/>
              <a:buSzTx/>
              <a:buFontTx/>
              <a:buNone/>
              <a:tabLst/>
              <a:defRPr/>
            </a:pPr>
            <a:r>
              <a:rPr lang="fr-FR" sz="1200" i="1" kern="1200" noProof="0" dirty="0">
                <a:solidFill>
                  <a:schemeClr val="tx1"/>
                </a:solidFill>
                <a:effectLst/>
                <a:latin typeface="+mn-lt"/>
                <a:ea typeface="+mn-ea"/>
                <a:cs typeface="+mn-cs"/>
              </a:rPr>
              <a:t>Les zoonoses apparaissent surtout dans les zones rurales des pays en développement où la pauvreté est élevée, où les animaux et les</a:t>
            </a:r>
            <a:r>
              <a:rPr lang="fr-FR" sz="1200" i="1" kern="1200" baseline="0" noProof="0" dirty="0">
                <a:solidFill>
                  <a:schemeClr val="tx1"/>
                </a:solidFill>
                <a:effectLst/>
                <a:latin typeface="+mn-lt"/>
                <a:ea typeface="+mn-ea"/>
                <a:cs typeface="+mn-cs"/>
              </a:rPr>
              <a:t> personnes</a:t>
            </a:r>
            <a:r>
              <a:rPr lang="fr-FR" sz="1200" i="1" kern="1200" noProof="0" dirty="0">
                <a:solidFill>
                  <a:schemeClr val="tx1"/>
                </a:solidFill>
                <a:effectLst/>
                <a:latin typeface="+mn-lt"/>
                <a:ea typeface="+mn-ea"/>
                <a:cs typeface="+mn-cs"/>
              </a:rPr>
              <a:t> vivent en contact étroit - parfois sous le même toit - et où l’accès à</a:t>
            </a:r>
            <a:r>
              <a:rPr lang="fr-FR" sz="1200" i="1" kern="1200" baseline="0" noProof="0" dirty="0">
                <a:solidFill>
                  <a:schemeClr val="tx1"/>
                </a:solidFill>
                <a:effectLst/>
                <a:latin typeface="+mn-lt"/>
                <a:ea typeface="+mn-ea"/>
                <a:cs typeface="+mn-cs"/>
              </a:rPr>
              <a:t> des</a:t>
            </a:r>
            <a:r>
              <a:rPr lang="fr-FR" sz="1200" i="1" kern="1200" noProof="0" dirty="0">
                <a:solidFill>
                  <a:schemeClr val="tx1"/>
                </a:solidFill>
                <a:effectLst/>
                <a:latin typeface="+mn-lt"/>
                <a:ea typeface="+mn-ea"/>
                <a:cs typeface="+mn-cs"/>
              </a:rPr>
              <a:t> structures de</a:t>
            </a:r>
            <a:r>
              <a:rPr lang="fr-FR" sz="1200" i="1" kern="1200" baseline="0" noProof="0" dirty="0">
                <a:solidFill>
                  <a:schemeClr val="tx1"/>
                </a:solidFill>
                <a:effectLst/>
                <a:latin typeface="+mn-lt"/>
                <a:ea typeface="+mn-ea"/>
                <a:cs typeface="+mn-cs"/>
              </a:rPr>
              <a:t> santé</a:t>
            </a:r>
            <a:r>
              <a:rPr lang="fr-FR" sz="1200" i="1" kern="1200" noProof="0" dirty="0">
                <a:solidFill>
                  <a:schemeClr val="tx1"/>
                </a:solidFill>
                <a:effectLst/>
                <a:latin typeface="+mn-lt"/>
                <a:ea typeface="+mn-ea"/>
                <a:cs typeface="+mn-cs"/>
              </a:rPr>
              <a:t> est faible. </a:t>
            </a:r>
          </a:p>
          <a:p>
            <a:pPr marL="0" marR="0" indent="0" algn="l" defTabSz="457200" rtl="0" eaLnBrk="1" fontAlgn="auto" latinLnBrk="0" hangingPunct="1">
              <a:lnSpc>
                <a:spcPct val="100000"/>
              </a:lnSpc>
              <a:spcBef>
                <a:spcPts val="0"/>
              </a:spcBef>
              <a:spcAft>
                <a:spcPts val="0"/>
              </a:spcAft>
              <a:buClrTx/>
              <a:buSzTx/>
              <a:buFontTx/>
              <a:buNone/>
              <a:tabLst/>
              <a:defRPr/>
            </a:pPr>
            <a:r>
              <a:rPr lang="fr-FR" sz="1200" i="1" kern="1200" noProof="0" dirty="0">
                <a:solidFill>
                  <a:schemeClr val="tx1"/>
                </a:solidFill>
                <a:effectLst/>
                <a:latin typeface="+mn-lt"/>
                <a:ea typeface="+mn-ea"/>
                <a:cs typeface="+mn-cs"/>
              </a:rPr>
              <a:t>Ce contexte géographique, social et économique favorisent l’apparition</a:t>
            </a:r>
            <a:r>
              <a:rPr lang="fr-FR" sz="1200" i="1" kern="1200" baseline="0" noProof="0" dirty="0">
                <a:solidFill>
                  <a:schemeClr val="tx1"/>
                </a:solidFill>
                <a:effectLst/>
                <a:latin typeface="+mn-lt"/>
                <a:ea typeface="+mn-ea"/>
                <a:cs typeface="+mn-cs"/>
              </a:rPr>
              <a:t> </a:t>
            </a:r>
            <a:r>
              <a:rPr lang="fr-FR" sz="1200" i="1" kern="1200" noProof="0" dirty="0">
                <a:solidFill>
                  <a:schemeClr val="tx1"/>
                </a:solidFill>
                <a:effectLst/>
                <a:latin typeface="+mn-lt"/>
                <a:ea typeface="+mn-ea"/>
                <a:cs typeface="+mn-cs"/>
              </a:rPr>
              <a:t>de points chauds pour</a:t>
            </a:r>
            <a:r>
              <a:rPr lang="fr-FR" sz="1200" i="1" kern="1200" baseline="0" noProof="0" dirty="0">
                <a:solidFill>
                  <a:schemeClr val="tx1"/>
                </a:solidFill>
                <a:effectLst/>
                <a:latin typeface="+mn-lt"/>
                <a:ea typeface="+mn-ea"/>
                <a:cs typeface="+mn-cs"/>
              </a:rPr>
              <a:t> lesquels</a:t>
            </a:r>
            <a:r>
              <a:rPr lang="fr-FR" sz="1200" i="1" kern="1200" noProof="0" dirty="0">
                <a:solidFill>
                  <a:schemeClr val="tx1"/>
                </a:solidFill>
                <a:effectLst/>
                <a:latin typeface="+mn-lt"/>
                <a:ea typeface="+mn-ea"/>
                <a:cs typeface="+mn-cs"/>
              </a:rPr>
              <a:t> les conditions de</a:t>
            </a:r>
            <a:r>
              <a:rPr lang="fr-FR" sz="1200" i="1" kern="1200" baseline="0" noProof="0" dirty="0">
                <a:solidFill>
                  <a:schemeClr val="tx1"/>
                </a:solidFill>
                <a:effectLst/>
                <a:latin typeface="+mn-lt"/>
                <a:ea typeface="+mn-ea"/>
                <a:cs typeface="+mn-cs"/>
              </a:rPr>
              <a:t> flambées de maladies zoonotiques sont idéales</a:t>
            </a:r>
            <a:r>
              <a:rPr lang="fr-FR" sz="1200" i="1" kern="1200" noProof="0" dirty="0">
                <a:solidFill>
                  <a:schemeClr val="tx1"/>
                </a:solidFill>
                <a:effectLst/>
                <a:latin typeface="+mn-lt"/>
                <a:ea typeface="+mn-ea"/>
                <a:cs typeface="+mn-cs"/>
              </a:rPr>
              <a:t>. Du fait du faible accès à des services vétérinaires et sanitaires, il existe un grand risque de retard dans la notification</a:t>
            </a:r>
            <a:r>
              <a:rPr lang="fr-FR" sz="1200" i="1" kern="1200" baseline="0" noProof="0" dirty="0">
                <a:solidFill>
                  <a:schemeClr val="tx1"/>
                </a:solidFill>
                <a:effectLst/>
                <a:latin typeface="+mn-lt"/>
                <a:ea typeface="+mn-ea"/>
                <a:cs typeface="+mn-cs"/>
              </a:rPr>
              <a:t> de cas </a:t>
            </a:r>
            <a:r>
              <a:rPr lang="fr-FR" sz="1200" i="1" kern="1200" noProof="0" dirty="0">
                <a:solidFill>
                  <a:schemeClr val="tx1"/>
                </a:solidFill>
                <a:effectLst/>
                <a:latin typeface="+mn-lt"/>
                <a:ea typeface="+mn-ea"/>
                <a:cs typeface="+mn-cs"/>
              </a:rPr>
              <a:t>ou de diagnostic erroné d’un événement qui pourrait déclencher une flambée épidémique. </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000" i="1" kern="1200" noProof="0" dirty="0">
              <a:solidFill>
                <a:schemeClr val="tx1"/>
              </a:solidFill>
              <a:effectLst>
                <a:outerShdw blurRad="38100" dist="25400" dir="5400000" algn="ctr">
                  <a:srgbClr val="6E747A">
                    <a:alpha val="43000"/>
                  </a:srgbClr>
                </a:outerShdw>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Sachant</a:t>
            </a:r>
            <a:r>
              <a:rPr lang="fr-FR" sz="1000" i="0" kern="1200" baseline="0" noProof="0" dirty="0">
                <a:solidFill>
                  <a:schemeClr val="tx1"/>
                </a:solidFill>
                <a:effectLst>
                  <a:outerShdw blurRad="38100" dist="25400" dir="5400000" algn="ctr">
                    <a:srgbClr val="6E747A">
                      <a:alpha val="43000"/>
                    </a:srgbClr>
                  </a:outerShdw>
                </a:effectLst>
                <a:latin typeface="+mn-lt"/>
                <a:ea typeface="+mn-ea"/>
                <a:cs typeface="+mn-cs"/>
              </a:rPr>
              <a:t> que</a:t>
            </a: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 70 % des personnes</a:t>
            </a:r>
            <a:r>
              <a:rPr lang="fr-FR" sz="1000" i="0" kern="1200" baseline="0" noProof="0" dirty="0">
                <a:solidFill>
                  <a:schemeClr val="tx1"/>
                </a:solidFill>
                <a:effectLst>
                  <a:outerShdw blurRad="38100" dist="25400" dir="5400000" algn="ctr">
                    <a:srgbClr val="6E747A">
                      <a:alpha val="43000"/>
                    </a:srgbClr>
                  </a:outerShdw>
                </a:effectLst>
                <a:latin typeface="+mn-lt"/>
                <a:ea typeface="+mn-ea"/>
                <a:cs typeface="+mn-cs"/>
              </a:rPr>
              <a:t> </a:t>
            </a: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pauvres des zones rurales</a:t>
            </a:r>
            <a:r>
              <a:rPr lang="fr-FR" sz="1000" i="0" kern="1200" baseline="0" noProof="0" dirty="0">
                <a:solidFill>
                  <a:schemeClr val="tx1"/>
                </a:solidFill>
                <a:effectLst>
                  <a:outerShdw blurRad="38100" dist="25400" dir="5400000" algn="ctr">
                    <a:srgbClr val="6E747A">
                      <a:alpha val="43000"/>
                    </a:srgbClr>
                  </a:outerShdw>
                </a:effectLst>
                <a:latin typeface="+mn-lt"/>
                <a:ea typeface="+mn-ea"/>
                <a:cs typeface="+mn-cs"/>
              </a:rPr>
              <a:t> </a:t>
            </a: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vivent de l’élevage, les ministères tchadiens de la santé et de l’élevage (notamment les services vétérinaires) ont pensé à tirer parti de cette caractéristique et ont mis</a:t>
            </a:r>
            <a:r>
              <a:rPr lang="fr-FR" sz="1000" i="0" kern="1200" baseline="0" noProof="0" dirty="0">
                <a:solidFill>
                  <a:schemeClr val="tx1"/>
                </a:solidFill>
                <a:effectLst>
                  <a:outerShdw blurRad="38100" dist="25400" dir="5400000" algn="ctr">
                    <a:srgbClr val="6E747A">
                      <a:alpha val="43000"/>
                    </a:srgbClr>
                  </a:outerShdw>
                </a:effectLst>
                <a:latin typeface="+mn-lt"/>
                <a:ea typeface="+mn-ea"/>
                <a:cs typeface="+mn-cs"/>
              </a:rPr>
              <a:t> à l’essai</a:t>
            </a: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 des campagnes conjointes de vaccination humaine et animale afin de</a:t>
            </a:r>
            <a:r>
              <a:rPr lang="fr-FR" sz="1000" i="0" kern="1200" baseline="0" noProof="0" dirty="0">
                <a:solidFill>
                  <a:schemeClr val="tx1"/>
                </a:solidFill>
                <a:effectLst>
                  <a:outerShdw blurRad="38100" dist="25400" dir="5400000" algn="ctr">
                    <a:srgbClr val="6E747A">
                      <a:alpha val="43000"/>
                    </a:srgbClr>
                  </a:outerShdw>
                </a:effectLst>
                <a:latin typeface="+mn-lt"/>
                <a:ea typeface="+mn-ea"/>
                <a:cs typeface="+mn-cs"/>
              </a:rPr>
              <a:t> toucher un plus grand</a:t>
            </a:r>
            <a:r>
              <a:rPr lang="fr-FR" sz="1000" i="0" kern="1200" noProof="0" dirty="0">
                <a:solidFill>
                  <a:schemeClr val="tx1"/>
                </a:solidFill>
                <a:effectLst>
                  <a:outerShdw blurRad="38100" dist="25400" dir="5400000" algn="ctr">
                    <a:srgbClr val="6E747A">
                      <a:alpha val="43000"/>
                    </a:srgbClr>
                  </a:outerShdw>
                </a:effectLst>
                <a:latin typeface="+mn-lt"/>
                <a:ea typeface="+mn-ea"/>
                <a:cs typeface="+mn-cs"/>
              </a:rPr>
              <a:t> nombre d’enfants nomades. </a:t>
            </a:r>
            <a:endParaRPr lang="fr-FR" sz="1000" i="0" kern="1200" noProof="0" dirty="0">
              <a:solidFill>
                <a:schemeClr val="tx1"/>
              </a:solidFill>
              <a:effectLst/>
              <a:latin typeface="+mn-lt"/>
              <a:ea typeface="+mn-ea"/>
              <a:cs typeface="+mn-cs"/>
            </a:endParaRP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49</a:t>
            </a:fld>
            <a:endParaRPr lang="fr-FR"/>
          </a:p>
        </p:txBody>
      </p:sp>
    </p:spTree>
    <p:extLst>
      <p:ext uri="{BB962C8B-B14F-4D97-AF65-F5344CB8AC3E}">
        <p14:creationId xmlns:p14="http://schemas.microsoft.com/office/powerpoint/2010/main" val="16642048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000" i="1" dirty="0">
              <a:solidFill>
                <a:schemeClr val="tx1"/>
              </a:solidFill>
            </a:endParaRP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50</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sz="1200" i="0" kern="1200" dirty="0">
                <a:solidFill>
                  <a:schemeClr val="tx1"/>
                </a:solidFill>
                <a:effectLst>
                  <a:outerShdw blurRad="38100" dist="25400" dir="5400000" algn="ctr">
                    <a:srgbClr val="6E747A">
                      <a:alpha val="43000"/>
                    </a:srgbClr>
                  </a:outerShdw>
                </a:effectLst>
                <a:latin typeface="+mn-lt"/>
                <a:ea typeface="+mn-ea"/>
                <a:cs typeface="+mn-cs"/>
              </a:rPr>
              <a:t>En conséquence, la participation à la campagne a augmenté, puisque 130 enfants et femmes ont été vaccinés par jour contre 100 seulement lorsque le bétail n’était pas vacciné ; et pour la première fois, environ 10 % des enfants nomades ont été totalement</a:t>
            </a:r>
            <a:r>
              <a:rPr lang="fr-FR" sz="1200" i="0" kern="1200" baseline="0" dirty="0">
                <a:solidFill>
                  <a:schemeClr val="tx1"/>
                </a:solidFill>
                <a:effectLst>
                  <a:outerShdw blurRad="38100" dist="25400" dir="5400000" algn="ctr">
                    <a:srgbClr val="6E747A">
                      <a:alpha val="43000"/>
                    </a:srgbClr>
                  </a:outerShdw>
                </a:effectLst>
                <a:latin typeface="+mn-lt"/>
                <a:ea typeface="+mn-ea"/>
                <a:cs typeface="+mn-cs"/>
              </a:rPr>
              <a:t> immunisés contre la polio</a:t>
            </a:r>
            <a:r>
              <a:rPr lang="fr-FR" sz="1200" i="0" kern="1200" dirty="0">
                <a:solidFill>
                  <a:schemeClr val="tx1"/>
                </a:solidFill>
                <a:effectLst>
                  <a:outerShdw blurRad="38100" dist="25400" dir="5400000" algn="ctr">
                    <a:srgbClr val="6E747A">
                      <a:alpha val="43000"/>
                    </a:srgbClr>
                  </a:outerShdw>
                </a:effectLst>
                <a:latin typeface="+mn-lt"/>
                <a:ea typeface="+mn-ea"/>
                <a:cs typeface="+mn-cs"/>
              </a:rPr>
              <a:t> chaque année</a:t>
            </a:r>
            <a:r>
              <a:rPr lang="en-US" sz="1200" i="0" kern="1200" dirty="0">
                <a:solidFill>
                  <a:schemeClr val="tx1"/>
                </a:solidFill>
                <a:effectLst>
                  <a:outerShdw blurRad="38100" dist="25400" dir="5400000" algn="ctr">
                    <a:srgbClr val="6E747A">
                      <a:alpha val="43000"/>
                    </a:srgbClr>
                  </a:outerShdw>
                </a:effectLst>
                <a:latin typeface="+mn-lt"/>
                <a:ea typeface="+mn-ea"/>
                <a:cs typeface="+mn-cs"/>
              </a:rPr>
              <a:t>.</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endParaRPr lang="en-GB" sz="1000" i="1"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51</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algn="l"/>
            <a:r>
              <a:rPr lang="fr-FR" sz="1000" i="0" noProof="0" dirty="0"/>
              <a:t>Les services vétérinaires</a:t>
            </a:r>
            <a:r>
              <a:rPr lang="fr-FR" sz="1000" i="0" baseline="0" noProof="0" dirty="0"/>
              <a:t> peuvent combler le fossé qui existe entre les services de santé et les populations rurales isolées.</a:t>
            </a:r>
          </a:p>
          <a:p>
            <a:pPr algn="l"/>
            <a:r>
              <a:rPr lang="fr-FR" sz="1000" i="0" baseline="0" noProof="0" dirty="0"/>
              <a:t>	Meilleur sensibilisation aux campagnes sanitaires</a:t>
            </a:r>
          </a:p>
          <a:p>
            <a:pPr algn="l"/>
            <a:r>
              <a:rPr lang="fr-FR" sz="1000" i="0" baseline="0" noProof="0" dirty="0"/>
              <a:t>	Meilleures connaissances sur les zoonoses</a:t>
            </a:r>
          </a:p>
          <a:p>
            <a:pPr algn="l"/>
            <a:r>
              <a:rPr lang="fr-FR" sz="1000" i="0" baseline="0" noProof="0" dirty="0"/>
              <a:t>	Meilleure détection et riposte plus efficace face aux épidémies </a:t>
            </a:r>
          </a:p>
          <a:p>
            <a:pPr algn="l"/>
            <a:endParaRPr lang="fr-FR" sz="1000" i="0" baseline="0" noProof="0" dirty="0"/>
          </a:p>
          <a:p>
            <a:pPr algn="l"/>
            <a:r>
              <a:rPr lang="fr-FR" sz="1000" i="0" baseline="0" noProof="0" dirty="0"/>
              <a:t>Nécessite une </a:t>
            </a:r>
            <a:r>
              <a:rPr lang="fr-FR" sz="1000" i="0" baseline="0" noProof="0" dirty="0" err="1"/>
              <a:t>coplanification</a:t>
            </a:r>
            <a:r>
              <a:rPr lang="fr-FR" sz="1000" i="0" baseline="0" noProof="0" dirty="0"/>
              <a:t> en matière de logistique mais rentable au bout du compte.</a:t>
            </a:r>
          </a:p>
          <a:p>
            <a:pPr algn="l"/>
            <a:endParaRPr lang="fr-FR" sz="1000" i="0" baseline="0" noProof="0" dirty="0"/>
          </a:p>
          <a:p>
            <a:pPr algn="l"/>
            <a:r>
              <a:rPr lang="fr-FR" sz="1000" i="0" baseline="0" noProof="0" dirty="0"/>
              <a:t>Meilleure communication du terrain vers les organismes étatiques.</a:t>
            </a:r>
          </a:p>
        </p:txBody>
      </p:sp>
      <p:sp>
        <p:nvSpPr>
          <p:cNvPr id="4" name="Slide Number Placeholder 3"/>
          <p:cNvSpPr>
            <a:spLocks noGrp="1"/>
          </p:cNvSpPr>
          <p:nvPr>
            <p:ph type="sldNum" sz="quarter" idx="10"/>
          </p:nvPr>
        </p:nvSpPr>
        <p:spPr/>
        <p:txBody>
          <a:bodyPr/>
          <a:lstStyle/>
          <a:p>
            <a:fld id="{769F64FF-14F2-C848-A317-045254880085}" type="slidenum">
              <a:rPr lang="fr-FR" smtClean="0"/>
              <a:pPr/>
              <a:t>52</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noProof="0" dirty="0"/>
              <a:t>Les</a:t>
            </a:r>
            <a:r>
              <a:rPr lang="fr-FR" baseline="0" noProof="0" dirty="0"/>
              <a:t> exemples précédents ont mis en lumière différents aspects que l’on retrouve </a:t>
            </a:r>
            <a:r>
              <a:rPr lang="fr-FR" noProof="0" dirty="0"/>
              <a:t>dans ce schéma</a:t>
            </a:r>
            <a:r>
              <a:rPr lang="fr-FR" baseline="0" noProof="0" dirty="0"/>
              <a:t>.</a:t>
            </a:r>
          </a:p>
          <a:p>
            <a:endParaRPr lang="en-US" baseline="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53</a:t>
            </a:fld>
            <a:endParaRPr lang="en-US"/>
          </a:p>
        </p:txBody>
      </p:sp>
    </p:spTree>
    <p:extLst>
      <p:ext uri="{BB962C8B-B14F-4D97-AF65-F5344CB8AC3E}">
        <p14:creationId xmlns:p14="http://schemas.microsoft.com/office/powerpoint/2010/main" val="759356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5</a:t>
            </a:fld>
            <a:endParaRPr lang="en-US"/>
          </a:p>
        </p:txBody>
      </p:sp>
    </p:spTree>
    <p:extLst>
      <p:ext uri="{BB962C8B-B14F-4D97-AF65-F5344CB8AC3E}">
        <p14:creationId xmlns:p14="http://schemas.microsoft.com/office/powerpoint/2010/main" val="19423977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Shape 1026"/>
          <p:cNvSpPr>
            <a:spLocks noGrp="1" noRot="1" noChangeAspect="1"/>
          </p:cNvSpPr>
          <p:nvPr>
            <p:ph type="sldImg"/>
          </p:nvPr>
        </p:nvSpPr>
        <p:spPr>
          <a:xfrm>
            <a:off x="381000" y="685800"/>
            <a:ext cx="6096000" cy="3429000"/>
          </a:xfrm>
          <a:prstGeom prst="rect">
            <a:avLst/>
          </a:prstGeom>
        </p:spPr>
        <p:txBody>
          <a:bodyPr/>
          <a:lstStyle/>
          <a:p>
            <a:endParaRPr/>
          </a:p>
        </p:txBody>
      </p:sp>
      <p:sp>
        <p:nvSpPr>
          <p:cNvPr id="1027" name="Shape 1027"/>
          <p:cNvSpPr>
            <a:spLocks noGrp="1"/>
          </p:cNvSpPr>
          <p:nvPr>
            <p:ph type="body" sz="quarter" idx="1"/>
          </p:nvPr>
        </p:nvSpPr>
        <p:spPr>
          <a:prstGeom prst="rect">
            <a:avLst/>
          </a:prstGeom>
        </p:spPr>
        <p:txBody>
          <a:bodyPr/>
          <a:lstStyle/>
          <a:p>
            <a:r>
              <a:t>TUTOR: This or a similar question can be asked for diversion of content. </a:t>
            </a:r>
          </a:p>
          <a:p>
            <a:r>
              <a:t>Correct response: A </a:t>
            </a:r>
          </a:p>
          <a:p>
            <a:br/>
            <a:r>
              <a:t>Note: There are countless examples of environmental effects on animals that later manifested in humans. The classic example is the "canary in the coal mine“: The idea of placing a canary in a mine to detect carbon monoxide.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Shape 1035"/>
          <p:cNvSpPr>
            <a:spLocks noGrp="1" noRot="1" noChangeAspect="1"/>
          </p:cNvSpPr>
          <p:nvPr>
            <p:ph type="sldImg"/>
          </p:nvPr>
        </p:nvSpPr>
        <p:spPr>
          <a:xfrm>
            <a:off x="381000" y="685800"/>
            <a:ext cx="6096000" cy="3429000"/>
          </a:xfrm>
          <a:prstGeom prst="rect">
            <a:avLst/>
          </a:prstGeom>
        </p:spPr>
        <p:txBody>
          <a:bodyPr/>
          <a:lstStyle/>
          <a:p>
            <a:endParaRPr/>
          </a:p>
        </p:txBody>
      </p:sp>
      <p:sp>
        <p:nvSpPr>
          <p:cNvPr id="1036" name="Shape 1036"/>
          <p:cNvSpPr>
            <a:spLocks noGrp="1"/>
          </p:cNvSpPr>
          <p:nvPr>
            <p:ph type="body" sz="quarter" idx="1"/>
          </p:nvPr>
        </p:nvSpPr>
        <p:spPr>
          <a:prstGeom prst="rect">
            <a:avLst/>
          </a:prstGeom>
        </p:spPr>
        <p:txBody>
          <a:bodyPr/>
          <a:lstStyle/>
          <a:p>
            <a:r>
              <a:t>TUTOR: This or a similar question can be asked for diversion of content. </a:t>
            </a:r>
          </a:p>
          <a:p>
            <a:r>
              <a:t>Correct response: A </a:t>
            </a:r>
          </a:p>
          <a:p>
            <a:br/>
            <a:r>
              <a:t>Note: There are countless examples of environmental effects on animals that later manifested in humans. The classic example is the "canary in the coal mine“: The idea of placing a canary in a mine to detect carbon monoxide.  </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Formateur</a:t>
            </a:r>
            <a:r>
              <a:rPr lang="fr-FR" baseline="0" dirty="0"/>
              <a:t> </a:t>
            </a:r>
            <a:r>
              <a:rPr lang="fr-FR" dirty="0"/>
              <a:t>: laissez</a:t>
            </a:r>
            <a:r>
              <a:rPr lang="fr-FR" baseline="0" dirty="0"/>
              <a:t> les</a:t>
            </a:r>
            <a:r>
              <a:rPr lang="fr-FR" dirty="0"/>
              <a:t> participants</a:t>
            </a:r>
            <a:r>
              <a:rPr lang="fr-FR" baseline="0" dirty="0"/>
              <a:t> s’exprimer avant de leur montrer la liste.</a:t>
            </a:r>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56</a:t>
            </a:fld>
            <a:endParaRPr lang="en-US"/>
          </a:p>
        </p:txBody>
      </p:sp>
    </p:spTree>
    <p:extLst>
      <p:ext uri="{BB962C8B-B14F-4D97-AF65-F5344CB8AC3E}">
        <p14:creationId xmlns:p14="http://schemas.microsoft.com/office/powerpoint/2010/main" val="30092879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Formateur</a:t>
            </a:r>
            <a:r>
              <a:rPr lang="fr-FR" baseline="0" dirty="0"/>
              <a:t> </a:t>
            </a:r>
            <a:r>
              <a:rPr lang="fr-FR" dirty="0"/>
              <a:t>:</a:t>
            </a:r>
            <a:r>
              <a:rPr lang="fr-FR" baseline="0" dirty="0"/>
              <a:t> Lancez la vidéo jointe si un projecteur et un dispositif sonore sont disponibles.</a:t>
            </a: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Les chefs d'équipe des</a:t>
            </a:r>
            <a:r>
              <a:rPr lang="fr-FR" baseline="0" dirty="0"/>
              <a:t> </a:t>
            </a:r>
            <a:r>
              <a:rPr lang="fr-FR" dirty="0" err="1"/>
              <a:t>EIR</a:t>
            </a:r>
            <a:r>
              <a:rPr lang="fr-FR" dirty="0"/>
              <a:t>,</a:t>
            </a:r>
            <a:r>
              <a:rPr lang="fr-FR" baseline="0" dirty="0"/>
              <a:t> en particulier, </a:t>
            </a:r>
            <a:r>
              <a:rPr lang="fr-FR" dirty="0"/>
              <a:t>doivent comprendre leurs responsabilités envers l’équipe, la mission et l’unité de coordination d’urgence. Les chefs d'équipe devraient avoir une expérience en matière d’intervention, une solide connaissance pratique de l’infrastructure d’intervention d’urgence et des compétences de leadership dans la coordination des</a:t>
            </a:r>
            <a:r>
              <a:rPr lang="fr-FR" baseline="0" dirty="0"/>
              <a:t> </a:t>
            </a:r>
            <a:r>
              <a:rPr lang="fr-FR" dirty="0"/>
              <a:t>équipes afin que les compétences des membres de l’équipe d’intervention d’urgence soient pleinement utilisées. </a:t>
            </a:r>
            <a:endParaRPr lang="fr-FR" noProof="0"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fr-FR" dirty="0"/>
              <a:t>Si</a:t>
            </a:r>
            <a:r>
              <a:rPr lang="fr-FR" baseline="0" dirty="0"/>
              <a:t> les formateurs disposent d’un projecteur, l’entretien peut être projeté aux participants.</a:t>
            </a: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58</a:t>
            </a:fld>
            <a:endParaRPr lang="en-US"/>
          </a:p>
        </p:txBody>
      </p:sp>
    </p:spTree>
    <p:extLst>
      <p:ext uri="{BB962C8B-B14F-4D97-AF65-F5344CB8AC3E}">
        <p14:creationId xmlns:p14="http://schemas.microsoft.com/office/powerpoint/2010/main" val="3872440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Formateur</a:t>
            </a:r>
            <a:r>
              <a:rPr lang="fr-FR" baseline="0" dirty="0"/>
              <a:t> </a:t>
            </a:r>
            <a:r>
              <a:rPr lang="fr-FR" dirty="0"/>
              <a:t>:</a:t>
            </a:r>
            <a:r>
              <a:rPr lang="fr-FR" baseline="0" dirty="0"/>
              <a:t> Lancez la vidéo jointe si un projecteur et un dispositif sonore sont disponibles.</a:t>
            </a: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Les chefs d'équipe des</a:t>
            </a:r>
            <a:r>
              <a:rPr lang="fr-FR" baseline="0" dirty="0"/>
              <a:t> </a:t>
            </a:r>
            <a:r>
              <a:rPr lang="fr-FR" dirty="0" err="1"/>
              <a:t>EIR</a:t>
            </a:r>
            <a:r>
              <a:rPr lang="fr-FR" dirty="0"/>
              <a:t>,</a:t>
            </a:r>
            <a:r>
              <a:rPr lang="fr-FR" baseline="0" dirty="0"/>
              <a:t> en particulier, </a:t>
            </a:r>
            <a:r>
              <a:rPr lang="fr-FR" dirty="0"/>
              <a:t>doivent comprendre leurs responsabilités envers l’équipe, la mission et l’unité de coordination d’urgence. Les chefs d'équipe devraient avoir une expérience en matière d’intervention, une solide connaissance pratique de l’infrastructure d’intervention d’urgence et des compétences de leadership dans la coordination des</a:t>
            </a:r>
            <a:r>
              <a:rPr lang="fr-FR" baseline="0" dirty="0"/>
              <a:t> </a:t>
            </a:r>
            <a:r>
              <a:rPr lang="fr-FR" dirty="0"/>
              <a:t>équipes afin que les compétences des membres de l’équipe d’intervention d’urgence soient pleinement utilisées. </a:t>
            </a:r>
            <a:endParaRPr lang="fr-FR" noProof="0"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fr-FR" dirty="0"/>
              <a:t>Si</a:t>
            </a:r>
            <a:r>
              <a:rPr lang="fr-FR" baseline="0" dirty="0"/>
              <a:t> les formateurs disposent d’un projecteur, l’entretien peut être projeté aux participants.</a:t>
            </a: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59</a:t>
            </a:fld>
            <a:endParaRPr lang="en-US"/>
          </a:p>
        </p:txBody>
      </p:sp>
    </p:spTree>
    <p:extLst>
      <p:ext uri="{BB962C8B-B14F-4D97-AF65-F5344CB8AC3E}">
        <p14:creationId xmlns:p14="http://schemas.microsoft.com/office/powerpoint/2010/main" val="38724409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noProof="0" dirty="0"/>
              <a:t>Traduction du tableau de la diapositive :</a:t>
            </a:r>
          </a:p>
          <a:p>
            <a:r>
              <a:rPr lang="fr-FR" noProof="0" dirty="0"/>
              <a:t>Phase de riposte</a:t>
            </a:r>
          </a:p>
          <a:p>
            <a:r>
              <a:rPr lang="fr-FR" noProof="0" dirty="0"/>
              <a:t>Flambée épidémique</a:t>
            </a:r>
          </a:p>
          <a:p>
            <a:r>
              <a:rPr lang="fr-FR" noProof="0" dirty="0"/>
              <a:t>Vérification de l’alerte et activation de l’</a:t>
            </a:r>
            <a:r>
              <a:rPr lang="fr-FR" noProof="0" dirty="0" err="1"/>
              <a:t>EIR</a:t>
            </a:r>
            <a:endParaRPr lang="fr-FR" noProof="0" dirty="0"/>
          </a:p>
          <a:p>
            <a:r>
              <a:rPr lang="fr-FR" noProof="0" dirty="0"/>
              <a:t>Pré-déploiement</a:t>
            </a:r>
          </a:p>
          <a:p>
            <a:r>
              <a:rPr lang="fr-FR" noProof="0" dirty="0"/>
              <a:t>Déploiement</a:t>
            </a:r>
          </a:p>
          <a:p>
            <a:r>
              <a:rPr lang="fr-FR" noProof="0" dirty="0"/>
              <a:t>Coordination</a:t>
            </a:r>
          </a:p>
          <a:p>
            <a:r>
              <a:rPr lang="fr-FR" noProof="0" dirty="0"/>
              <a:t>Évaluation</a:t>
            </a:r>
            <a:r>
              <a:rPr lang="fr-FR" baseline="0" noProof="0" dirty="0"/>
              <a:t> de l’équipe et démobilisation</a:t>
            </a:r>
          </a:p>
          <a:p>
            <a:r>
              <a:rPr lang="fr-FR" baseline="0" noProof="0" dirty="0"/>
              <a:t>Suivi et évaluation</a:t>
            </a:r>
          </a:p>
          <a:p>
            <a:r>
              <a:rPr lang="fr-FR" baseline="0" noProof="0" dirty="0"/>
              <a:t>Post-déploiement</a:t>
            </a:r>
            <a:endParaRPr lang="fr-FR" noProof="0"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60</a:t>
            </a:fld>
            <a:endParaRPr lang="en-US"/>
          </a:p>
        </p:txBody>
      </p:sp>
    </p:spTree>
    <p:extLst>
      <p:ext uri="{BB962C8B-B14F-4D97-AF65-F5344CB8AC3E}">
        <p14:creationId xmlns:p14="http://schemas.microsoft.com/office/powerpoint/2010/main" val="578044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r>
              <a:rPr lang="fr-FR" noProof="0" dirty="0"/>
              <a:t>Traduction de la diapositive (de gauche à droite)</a:t>
            </a:r>
            <a:r>
              <a:rPr lang="fr-FR" baseline="0" noProof="0" dirty="0"/>
              <a:t> :</a:t>
            </a:r>
          </a:p>
          <a:p>
            <a:r>
              <a:rPr lang="fr-FR" baseline="0" noProof="0" dirty="0"/>
              <a:t>Phase de préparation</a:t>
            </a:r>
          </a:p>
          <a:p>
            <a:r>
              <a:rPr lang="fr-FR" baseline="0" noProof="0" dirty="0"/>
              <a:t>Plan d’amélioration et Action</a:t>
            </a:r>
          </a:p>
          <a:p>
            <a:r>
              <a:rPr lang="fr-FR" baseline="0" noProof="0" dirty="0"/>
              <a:t>Planification</a:t>
            </a:r>
          </a:p>
          <a:p>
            <a:r>
              <a:rPr lang="fr-FR" baseline="0" noProof="0" dirty="0"/>
              <a:t>Recrutement et listes de personnel</a:t>
            </a:r>
          </a:p>
          <a:p>
            <a:r>
              <a:rPr lang="fr-FR" baseline="0" noProof="0" dirty="0"/>
              <a:t>Formation et disponibilité</a:t>
            </a:r>
          </a:p>
          <a:p>
            <a:endParaRPr lang="fr-FR" baseline="0" noProof="0" dirty="0"/>
          </a:p>
          <a:p>
            <a:r>
              <a:rPr lang="fr-FR" baseline="0" noProof="0" dirty="0"/>
              <a:t>Flambée épidémique</a:t>
            </a:r>
          </a:p>
          <a:p>
            <a:r>
              <a:rPr lang="fr-FR" noProof="0" dirty="0"/>
              <a:t>Flambée épidémique</a:t>
            </a:r>
          </a:p>
          <a:p>
            <a:r>
              <a:rPr lang="fr-FR" noProof="0" dirty="0"/>
              <a:t>Vérification de l’alerte et activation de l’</a:t>
            </a:r>
            <a:r>
              <a:rPr lang="fr-FR" noProof="0" dirty="0" err="1"/>
              <a:t>EIR</a:t>
            </a:r>
            <a:endParaRPr lang="fr-FR" noProof="0" dirty="0"/>
          </a:p>
          <a:p>
            <a:r>
              <a:rPr lang="fr-FR" noProof="0" dirty="0"/>
              <a:t>Pré-déploiement</a:t>
            </a:r>
          </a:p>
          <a:p>
            <a:r>
              <a:rPr lang="fr-FR" noProof="0" dirty="0"/>
              <a:t>Déploiement</a:t>
            </a:r>
          </a:p>
          <a:p>
            <a:r>
              <a:rPr lang="fr-FR" noProof="0" dirty="0"/>
              <a:t>Coordination</a:t>
            </a:r>
          </a:p>
          <a:p>
            <a:r>
              <a:rPr lang="fr-FR" noProof="0" dirty="0"/>
              <a:t>Évaluation</a:t>
            </a:r>
            <a:r>
              <a:rPr lang="fr-FR" baseline="0" noProof="0" dirty="0"/>
              <a:t> de l’équipe et démobilisation</a:t>
            </a:r>
          </a:p>
          <a:p>
            <a:r>
              <a:rPr lang="fr-FR" baseline="0" noProof="0" dirty="0"/>
              <a:t>Suivi et évaluation</a:t>
            </a:r>
          </a:p>
          <a:p>
            <a:r>
              <a:rPr lang="fr-FR" baseline="0" noProof="0" dirty="0"/>
              <a:t>Post-déploiement</a:t>
            </a:r>
            <a:endParaRPr lang="fr-FR" noProof="0" dirty="0"/>
          </a:p>
          <a:p>
            <a:endParaRPr lang="en-US" baseline="0" dirty="0"/>
          </a:p>
          <a:p>
            <a:endParaRPr lang="en-US" baseline="0" dirty="0"/>
          </a:p>
          <a:p>
            <a:r>
              <a:rPr lang="en-US" baseline="0" dirty="0"/>
              <a:t>Phase de riposte</a:t>
            </a:r>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61</a:t>
            </a:fld>
            <a:endParaRPr lang="en-US"/>
          </a:p>
        </p:txBody>
      </p:sp>
    </p:spTree>
    <p:extLst>
      <p:ext uri="{BB962C8B-B14F-4D97-AF65-F5344CB8AC3E}">
        <p14:creationId xmlns:p14="http://schemas.microsoft.com/office/powerpoint/2010/main" val="35751443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Remarque</a:t>
            </a:r>
            <a:r>
              <a:rPr lang="en-US" baseline="0" dirty="0"/>
              <a:t> :</a:t>
            </a:r>
            <a:r>
              <a:rPr lang="en-US" dirty="0"/>
              <a:t> </a:t>
            </a:r>
            <a:r>
              <a:rPr lang="fr-FR" dirty="0"/>
              <a:t>l’établissement d’une collaboration entre secteurs exige souvent que tous les détails soient clarifiés au préalable. Par exemple, dans</a:t>
            </a:r>
            <a:r>
              <a:rPr lang="fr-FR" baseline="0" dirty="0"/>
              <a:t> le cas d’</a:t>
            </a:r>
            <a:r>
              <a:rPr lang="fr-FR" dirty="0"/>
              <a:t>experts provenant d’un autre secteur ou d’une organisation externe, chargés des procédures administratives liées à</a:t>
            </a:r>
            <a:r>
              <a:rPr lang="fr-FR" baseline="0" dirty="0"/>
              <a:t> l’établissement de rapports</a:t>
            </a:r>
            <a:r>
              <a:rPr lang="fr-FR" dirty="0"/>
              <a:t>, aux assurances, aux indemnités journalières, etc.</a:t>
            </a:r>
            <a:r>
              <a:rPr lang="fr-FR" baseline="0" dirty="0"/>
              <a:t> </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62</a:t>
            </a:fld>
            <a:endParaRPr lang="en-US"/>
          </a:p>
        </p:txBody>
      </p:sp>
    </p:spTree>
    <p:extLst>
      <p:ext uri="{BB962C8B-B14F-4D97-AF65-F5344CB8AC3E}">
        <p14:creationId xmlns:p14="http://schemas.microsoft.com/office/powerpoint/2010/main" val="17357768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pPr/>
              <a:t>64</a:t>
            </a:fld>
            <a:endParaRPr lang="en-US"/>
          </a:p>
        </p:txBody>
      </p:sp>
    </p:spTree>
    <p:extLst>
      <p:ext uri="{BB962C8B-B14F-4D97-AF65-F5344CB8AC3E}">
        <p14:creationId xmlns:p14="http://schemas.microsoft.com/office/powerpoint/2010/main" val="37684160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a:t>Formateur</a:t>
            </a:r>
            <a:r>
              <a:rPr lang="fr-FR" baseline="0" dirty="0"/>
              <a:t> </a:t>
            </a:r>
            <a:r>
              <a:rPr lang="fr-FR" dirty="0"/>
              <a:t>: laissez</a:t>
            </a:r>
            <a:r>
              <a:rPr lang="fr-FR" baseline="0" dirty="0"/>
              <a:t> les</a:t>
            </a:r>
            <a:r>
              <a:rPr lang="fr-FR" dirty="0"/>
              <a:t> participants</a:t>
            </a:r>
            <a:r>
              <a:rPr lang="fr-FR" baseline="0" dirty="0"/>
              <a:t> s’exprimer avant de leur montrer la liste.</a:t>
            </a:r>
          </a:p>
          <a:p>
            <a:pPr marL="0" marR="0" indent="0" algn="l" defTabSz="457200" rtl="0" eaLnBrk="1" fontAlgn="auto" latinLnBrk="0" hangingPunct="1">
              <a:lnSpc>
                <a:spcPct val="100000"/>
              </a:lnSpc>
              <a:spcBef>
                <a:spcPts val="0"/>
              </a:spcBef>
              <a:spcAft>
                <a:spcPts val="0"/>
              </a:spcAft>
              <a:buClrTx/>
              <a:buSzTx/>
              <a:buFontTx/>
              <a:buNone/>
              <a:tabLst/>
              <a:defRPr/>
            </a:pPr>
            <a:endParaRPr lang="fr-FR"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a:t>Cette présentation peut s’accompagner d’un bref exercice de simulation s’il reste du temps le temps.</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65</a:t>
            </a:fld>
            <a:endParaRPr lang="fr-FR">
              <a:solidFill>
                <a:prstClr val="black"/>
              </a:solidFill>
            </a:endParaRPr>
          </a:p>
        </p:txBody>
      </p:sp>
    </p:spTree>
    <p:extLst>
      <p:ext uri="{BB962C8B-B14F-4D97-AF65-F5344CB8AC3E}">
        <p14:creationId xmlns:p14="http://schemas.microsoft.com/office/powerpoint/2010/main" val="3063514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defTabSz="914324">
              <a:defRPr/>
            </a:pPr>
            <a:r>
              <a:rPr lang="fr-FR" baseline="0" noProof="0" dirty="0"/>
              <a:t>Formateur : Demandez au groupe de réagir et de débattre</a:t>
            </a:r>
          </a:p>
          <a:p>
            <a:pPr defTabSz="914324">
              <a:defRPr/>
            </a:pPr>
            <a:endParaRPr lang="en-GB" baseline="0" dirty="0"/>
          </a:p>
          <a:p>
            <a:pPr defTabSz="914324">
              <a:defRPr/>
            </a:pPr>
            <a:r>
              <a:rPr lang="en-GB" baseline="0" dirty="0"/>
              <a:t>Sources : </a:t>
            </a:r>
          </a:p>
          <a:p>
            <a:pPr marL="171450" indent="-171450">
              <a:buFont typeface="Arial" panose="020B0604020202020204" pitchFamily="34" charset="0"/>
              <a:buChar char="•"/>
            </a:pPr>
            <a:r>
              <a:rPr lang="en-US" i="1" dirty="0"/>
              <a:t>World Health Organization.</a:t>
            </a:r>
            <a:r>
              <a:rPr lang="en-US" i="1" baseline="0" dirty="0"/>
              <a:t> </a:t>
            </a:r>
            <a:r>
              <a:rPr lang="en-US" sz="1200" b="0" i="0" u="none" strike="noStrike" kern="1200" baseline="0" dirty="0">
                <a:solidFill>
                  <a:schemeClr val="tx1"/>
                </a:solidFill>
                <a:latin typeface="+mn-lt"/>
                <a:ea typeface="+mn-ea"/>
                <a:cs typeface="+mn-cs"/>
              </a:rPr>
              <a:t>2008. Zoonotic diseases : a guide to establishing collaboration between animal and human health sectors at the country level. </a:t>
            </a:r>
          </a:p>
          <a:p>
            <a:pPr marL="171450" indent="-171450">
              <a:buFont typeface="Arial" panose="020B0604020202020204" pitchFamily="34" charset="0"/>
              <a:buChar char="•"/>
            </a:pPr>
            <a:r>
              <a:rPr lang="en-US" dirty="0">
                <a:effectLst/>
              </a:rPr>
              <a:t>The World Health Organization (WHO), World </a:t>
            </a:r>
            <a:r>
              <a:rPr lang="en-US" dirty="0" err="1">
                <a:effectLst/>
              </a:rPr>
              <a:t>Organisation</a:t>
            </a:r>
            <a:r>
              <a:rPr lang="en-US" dirty="0">
                <a:effectLst/>
              </a:rPr>
              <a:t> for Animal Health (OIE), Food and Agriculture Organization of the United Nations (FAO). </a:t>
            </a:r>
            <a:r>
              <a:rPr lang="en-US" sz="1200" b="0" i="0" u="none" strike="noStrike" kern="1200" baseline="0" dirty="0">
                <a:solidFill>
                  <a:schemeClr val="tx1"/>
                </a:solidFill>
                <a:latin typeface="+mn-lt"/>
                <a:ea typeface="+mn-ea"/>
                <a:cs typeface="+mn-cs"/>
              </a:rPr>
              <a:t>Tripartite </a:t>
            </a:r>
            <a:r>
              <a:rPr lang="en-US" sz="1200" b="0" i="0" u="none" strike="noStrike" kern="1200" baseline="0" dirty="0" err="1">
                <a:solidFill>
                  <a:schemeClr val="tx1"/>
                </a:solidFill>
                <a:latin typeface="+mn-lt"/>
                <a:ea typeface="+mn-ea"/>
                <a:cs typeface="+mn-cs"/>
              </a:rPr>
              <a:t>Zoonoses</a:t>
            </a:r>
            <a:r>
              <a:rPr lang="en-US" sz="1200" b="0" i="0" u="none" strike="noStrike" kern="1200" baseline="0" dirty="0">
                <a:solidFill>
                  <a:schemeClr val="tx1"/>
                </a:solidFill>
                <a:latin typeface="+mn-lt"/>
                <a:ea typeface="+mn-ea"/>
                <a:cs typeface="+mn-cs"/>
              </a:rPr>
              <a:t> Guide Expert Workshop. 26-28 February 2018</a:t>
            </a:r>
          </a:p>
          <a:p>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66</a:t>
            </a:fld>
            <a:endParaRPr lang="en-US"/>
          </a:p>
        </p:txBody>
      </p:sp>
    </p:spTree>
    <p:extLst>
      <p:ext uri="{BB962C8B-B14F-4D97-AF65-F5344CB8AC3E}">
        <p14:creationId xmlns:p14="http://schemas.microsoft.com/office/powerpoint/2010/main" val="41856661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68</a:t>
            </a:fld>
            <a:endParaRPr lang="fr-FR"/>
          </a:p>
        </p:txBody>
      </p:sp>
    </p:spTree>
    <p:extLst>
      <p:ext uri="{BB962C8B-B14F-4D97-AF65-F5344CB8AC3E}">
        <p14:creationId xmlns:p14="http://schemas.microsoft.com/office/powerpoint/2010/main" val="8248021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pPr/>
              <a:t>70</a:t>
            </a:fld>
            <a:endParaRPr lang="fr-FR"/>
          </a:p>
        </p:txBody>
      </p:sp>
    </p:spTree>
    <p:extLst>
      <p:ext uri="{BB962C8B-B14F-4D97-AF65-F5344CB8AC3E}">
        <p14:creationId xmlns:p14="http://schemas.microsoft.com/office/powerpoint/2010/main" val="42356122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pPr/>
              <a:t>71</a:t>
            </a:fld>
            <a:endParaRPr lang="en-US"/>
          </a:p>
        </p:txBody>
      </p:sp>
    </p:spTree>
    <p:extLst>
      <p:ext uri="{BB962C8B-B14F-4D97-AF65-F5344CB8AC3E}">
        <p14:creationId xmlns:p14="http://schemas.microsoft.com/office/powerpoint/2010/main" val="2802604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lang="fr-FR" baseline="0" noProof="0" dirty="0"/>
              <a:t>Formateur : Demandez au groupe de réagir et  de débattre </a:t>
            </a:r>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8</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defTabSz="914324">
              <a:defRPr/>
            </a:pPr>
            <a:r>
              <a:rPr lang="en-GB" baseline="0" dirty="0" err="1"/>
              <a:t>Formateur</a:t>
            </a:r>
            <a:r>
              <a:rPr lang="en-GB" baseline="0" dirty="0"/>
              <a:t> : </a:t>
            </a:r>
            <a:r>
              <a:rPr lang="en-GB" baseline="0" dirty="0" err="1"/>
              <a:t>Attardez-vous</a:t>
            </a:r>
            <a:r>
              <a:rPr lang="en-GB" baseline="0" dirty="0"/>
              <a:t> </a:t>
            </a:r>
            <a:r>
              <a:rPr lang="en-GB" baseline="0" dirty="0" err="1"/>
              <a:t>sur</a:t>
            </a:r>
            <a:r>
              <a:rPr lang="en-GB" baseline="0" dirty="0"/>
              <a:t> les </a:t>
            </a:r>
            <a:r>
              <a:rPr lang="en-GB" baseline="0" dirty="0" err="1"/>
              <a:t>événements</a:t>
            </a:r>
            <a:r>
              <a:rPr lang="en-GB" baseline="0" dirty="0"/>
              <a:t> </a:t>
            </a:r>
            <a:r>
              <a:rPr lang="en-GB" baseline="0" dirty="0" err="1"/>
              <a:t>clés</a:t>
            </a:r>
            <a:r>
              <a:rPr lang="en-GB" baseline="0" dirty="0"/>
              <a:t> </a:t>
            </a:r>
            <a:r>
              <a:rPr lang="en-GB" baseline="0" dirty="0" err="1"/>
              <a:t>uniquement</a:t>
            </a:r>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defTabSz="914324">
              <a:defRPr/>
            </a:pPr>
            <a:r>
              <a:rPr lang="fr-FR" baseline="0" noProof="0" dirty="0"/>
              <a:t>FORMATEUR : Les diapositives avec cette couleur d’arrière-plan sont facultatives ( connaissances accessoires) et ne font pas partie du contenu essentiel (connaissances obligatoires)</a:t>
            </a:r>
          </a:p>
          <a:p>
            <a:pPr defTabSz="914324">
              <a:defRPr/>
            </a:pPr>
            <a:endParaRPr lang="en-GB" baseline="0" dirty="0"/>
          </a:p>
          <a:p>
            <a:pPr marL="0" marR="0" lvl="0" indent="0" algn="l" defTabSz="914324" rtl="0" eaLnBrk="1" fontAlgn="auto" latinLnBrk="0" hangingPunct="1">
              <a:lnSpc>
                <a:spcPct val="100000"/>
              </a:lnSpc>
              <a:spcBef>
                <a:spcPts val="0"/>
              </a:spcBef>
              <a:spcAft>
                <a:spcPts val="0"/>
              </a:spcAft>
              <a:buClrTx/>
              <a:buSzTx/>
              <a:buFontTx/>
              <a:buNone/>
              <a:tabLst/>
              <a:defRPr/>
            </a:pPr>
            <a:r>
              <a:rPr lang="fr-FR" sz="1200" i="1" noProof="0" dirty="0"/>
              <a:t>En fait, il y a eu de nombreux antécédents à ce que l’on appelle aujourd'hui le concept Une seule santé, mais qu’on nommait différemment à l’époque. Déjà au 19</a:t>
            </a:r>
            <a:r>
              <a:rPr lang="fr-FR" sz="1200" i="1" baseline="30000" noProof="0" dirty="0"/>
              <a:t>ème</a:t>
            </a:r>
            <a:r>
              <a:rPr lang="fr-FR" sz="1200" i="1" noProof="0" dirty="0"/>
              <a:t> et au début du 20</a:t>
            </a:r>
            <a:r>
              <a:rPr lang="fr-FR" sz="1200" i="1" baseline="30000" noProof="0" dirty="0"/>
              <a:t>ème</a:t>
            </a:r>
            <a:r>
              <a:rPr lang="fr-FR" sz="1200" i="1" noProof="0" dirty="0"/>
              <a:t> siècle, les travaux de chercheurs comme Louis Pasteur et Robert Koch et de médecins comme William Osler et Rudolph Virchow faisaient</a:t>
            </a:r>
            <a:r>
              <a:rPr lang="fr-FR" sz="1200" i="1" baseline="0" noProof="0" dirty="0"/>
              <a:t> appel à</a:t>
            </a:r>
            <a:r>
              <a:rPr lang="fr-FR" sz="1200" i="1" noProof="0" dirty="0"/>
              <a:t> des aspects relevant de la santé animale et humaine pour identifier les causes et développer des vaccins contre des maladies comme la rage, l‘’anthrax, le choléra, la tuberculose et la variole</a:t>
            </a:r>
            <a:r>
              <a:rPr lang="en-US" sz="1200" i="1" noProof="0" dirty="0"/>
              <a:t>. </a:t>
            </a:r>
          </a:p>
          <a:p>
            <a:pPr defTabSz="914324">
              <a:defRPr/>
            </a:pPr>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10</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4.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7.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hyperlink" Target="mailto:ihrhrt@who.int" TargetMode="External"/><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hyperlink" Target="https://extranet.who.int/hslp" TargetMode="External"/><Relationship Id="rId5" Type="http://schemas.openxmlformats.org/officeDocument/2006/relationships/hyperlink" Target="https://extranet.who.int/hslp/?q=content/terms-use" TargetMode="External"/><Relationship Id="rId4" Type="http://schemas.openxmlformats.org/officeDocument/2006/relationships/image" Target="../media/image11.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19" name="Rectangle 1"/>
          <p:cNvSpPr/>
          <p:nvPr/>
        </p:nvSpPr>
        <p:spPr>
          <a:xfrm>
            <a:off x="0" y="13"/>
            <a:ext cx="12192000" cy="4354825"/>
          </a:xfrm>
          <a:prstGeom prst="rect">
            <a:avLst/>
          </a:prstGeom>
          <a:solidFill>
            <a:srgbClr val="ECF2F8"/>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3"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6"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pic>
        <p:nvPicPr>
          <p:cNvPr id="27" name="Picture 18" descr="Picture 18"/>
          <p:cNvPicPr>
            <a:picLocks noChangeAspect="1"/>
          </p:cNvPicPr>
          <p:nvPr/>
        </p:nvPicPr>
        <p:blipFill>
          <a:blip r:embed="rId3"/>
          <a:stretch>
            <a:fillRect/>
          </a:stretch>
        </p:blipFill>
        <p:spPr>
          <a:xfrm>
            <a:off x="9002489" y="5116962"/>
            <a:ext cx="2823416" cy="908686"/>
          </a:xfrm>
          <a:prstGeom prst="rect">
            <a:avLst/>
          </a:prstGeom>
          <a:ln w="12700">
            <a:miter lim="400000"/>
          </a:ln>
        </p:spPr>
      </p:pic>
      <p:sp>
        <p:nvSpPr>
          <p:cNvPr id="29" name="Body Level One…"/>
          <p:cNvSpPr txBox="1">
            <a:spLocks noGrp="1"/>
          </p:cNvSpPr>
          <p:nvPr>
            <p:ph type="body" sz="quarter" idx="1"/>
          </p:nvPr>
        </p:nvSpPr>
        <p:spPr>
          <a:xfrm>
            <a:off x="5525727" y="3491869"/>
            <a:ext cx="5925539"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7"/>
            <a:ext cx="4490140" cy="2410277"/>
          </a:xfrm>
          <a:prstGeom prst="rect">
            <a:avLst/>
          </a:prstGeom>
        </p:spPr>
        <p:txBody>
          <a:bodyPr/>
          <a:lstStyle/>
          <a:p>
            <a:r>
              <a:t>Title Text</a:t>
            </a:r>
          </a:p>
        </p:txBody>
      </p:sp>
      <p:sp>
        <p:nvSpPr>
          <p:cNvPr id="2" name="Slide Number">
            <a:extLst>
              <a:ext uri="{FF2B5EF4-FFF2-40B4-BE49-F238E27FC236}">
                <a16:creationId xmlns:a16="http://schemas.microsoft.com/office/drawing/2014/main" id="{0F8F7981-FEF0-3069-5218-10733033B20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FEB09676-965C-54A4-4B53-0D344F802A8F}"/>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802647F8-56B7-4B4D-98FB-48E1A067F38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screenshot&#10;&#10;Description automatically generated">
            <a:extLst>
              <a:ext uri="{FF2B5EF4-FFF2-40B4-BE49-F238E27FC236}">
                <a16:creationId xmlns:a16="http://schemas.microsoft.com/office/drawing/2014/main" id="{B19A3817-C018-4ED4-B7C2-8A1F557760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94415" y="96797"/>
            <a:ext cx="917919" cy="822960"/>
          </a:xfrm>
          <a:prstGeom prst="rect">
            <a:avLst/>
          </a:prstGeom>
        </p:spPr>
      </p:pic>
    </p:spTree>
    <p:extLst>
      <p:ext uri="{BB962C8B-B14F-4D97-AF65-F5344CB8AC3E}">
        <p14:creationId xmlns:p14="http://schemas.microsoft.com/office/powerpoint/2010/main" val="260077837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pic>
        <p:nvPicPr>
          <p:cNvPr id="175"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sp>
        <p:nvSpPr>
          <p:cNvPr id="178"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81"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82"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83" name="Body Level One…"/>
          <p:cNvSpPr txBox="1">
            <a:spLocks noGrp="1"/>
          </p:cNvSpPr>
          <p:nvPr>
            <p:ph type="body" sz="half" idx="1" hasCustomPrompt="1"/>
          </p:nvPr>
        </p:nvSpPr>
        <p:spPr>
          <a:xfrm>
            <a:off x="587205" y="1971020"/>
            <a:ext cx="11347451"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5955EDFD-7316-5153-041B-4C1093E21DB6}"/>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BCE318B9-D78A-7166-706C-F69A9A3382ED}"/>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E103695A-CB56-468E-B04E-C06BAC3A59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4" name="Picture 3">
            <a:extLst>
              <a:ext uri="{FF2B5EF4-FFF2-40B4-BE49-F238E27FC236}">
                <a16:creationId xmlns:a16="http://schemas.microsoft.com/office/drawing/2014/main" id="{E565B4A4-5F98-4F8D-A429-5D5298B1C65F}"/>
              </a:ext>
            </a:extLst>
          </p:cNvPr>
          <p:cNvPicPr>
            <a:picLocks noChangeAspect="1"/>
          </p:cNvPicPr>
          <p:nvPr userDrawn="1"/>
        </p:nvPicPr>
        <p:blipFill>
          <a:blip r:embed="rId4"/>
          <a:stretch>
            <a:fillRect/>
          </a:stretch>
        </p:blipFill>
        <p:spPr>
          <a:xfrm>
            <a:off x="11063549" y="113501"/>
            <a:ext cx="1030313" cy="926672"/>
          </a:xfrm>
          <a:prstGeom prst="rect">
            <a:avLst/>
          </a:prstGeom>
        </p:spPr>
      </p:pic>
    </p:spTree>
    <p:extLst>
      <p:ext uri="{BB962C8B-B14F-4D97-AF65-F5344CB8AC3E}">
        <p14:creationId xmlns:p14="http://schemas.microsoft.com/office/powerpoint/2010/main" val="231162184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1_Section Header">
    <p:spTree>
      <p:nvGrpSpPr>
        <p:cNvPr id="1" name=""/>
        <p:cNvGrpSpPr/>
        <p:nvPr/>
      </p:nvGrpSpPr>
      <p:grpSpPr>
        <a:xfrm>
          <a:off x="0" y="0"/>
          <a:ext cx="0" cy="0"/>
          <a:chOff x="0" y="0"/>
          <a:chExt cx="0" cy="0"/>
        </a:xfrm>
      </p:grpSpPr>
      <p:pic>
        <p:nvPicPr>
          <p:cNvPr id="235" name="Image" descr="Image"/>
          <p:cNvPicPr>
            <a:picLocks noChangeAspect="1"/>
          </p:cNvPicPr>
          <p:nvPr/>
        </p:nvPicPr>
        <p:blipFill>
          <a:blip r:embed="rId2"/>
          <a:stretch>
            <a:fillRect/>
          </a:stretch>
        </p:blipFill>
        <p:spPr>
          <a:xfrm>
            <a:off x="-18792" y="-48495"/>
            <a:ext cx="5131639" cy="655777"/>
          </a:xfrm>
          <a:prstGeom prst="rect">
            <a:avLst/>
          </a:prstGeom>
          <a:ln w="12700">
            <a:miter lim="400000"/>
          </a:ln>
        </p:spPr>
      </p:pic>
      <p:sp>
        <p:nvSpPr>
          <p:cNvPr id="238"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41"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42" name="Body Level One…"/>
          <p:cNvSpPr txBox="1">
            <a:spLocks noGrp="1"/>
          </p:cNvSpPr>
          <p:nvPr>
            <p:ph type="body" idx="1"/>
          </p:nvPr>
        </p:nvSpPr>
        <p:spPr>
          <a:xfrm>
            <a:off x="2438400"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3" name="Text Placeholder 5"/>
          <p:cNvSpPr>
            <a:spLocks noGrp="1"/>
          </p:cNvSpPr>
          <p:nvPr>
            <p:ph type="body" sz="quarter" idx="21"/>
          </p:nvPr>
        </p:nvSpPr>
        <p:spPr>
          <a:xfrm>
            <a:off x="188794" y="-28582"/>
            <a:ext cx="10445751" cy="615951"/>
          </a:xfrm>
          <a:prstGeom prst="rect">
            <a:avLst/>
          </a:prstGeom>
        </p:spPr>
        <p:txBody>
          <a:bodyP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 name="Slide Number">
            <a:extLst>
              <a:ext uri="{FF2B5EF4-FFF2-40B4-BE49-F238E27FC236}">
                <a16:creationId xmlns:a16="http://schemas.microsoft.com/office/drawing/2014/main" id="{8A62D877-AD33-5304-4D61-D414499353A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AF877050-FC16-76B0-6203-E423F39290F1}"/>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595C1A87-F0DD-495D-84A6-C7D1DC9F21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B9779F1C-10F7-4FE7-9BD4-14BEA26A569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407805855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sp>
        <p:nvSpPr>
          <p:cNvPr id="250" name="Text Placeholder 5"/>
          <p:cNvSpPr>
            <a:spLocks noGrp="1"/>
          </p:cNvSpPr>
          <p:nvPr>
            <p:ph type="body" sz="quarter" idx="21"/>
          </p:nvPr>
        </p:nvSpPr>
        <p:spPr>
          <a:xfrm>
            <a:off x="188912" y="-28582"/>
            <a:ext cx="9451976" cy="615951"/>
          </a:xfrm>
          <a:prstGeom prst="rect">
            <a:avLst/>
          </a:prstGeom>
        </p:spPr>
        <p:txBody>
          <a:bodyPr anchor="ct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53"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56"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57"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58" name="Image" descr="Image"/>
          <p:cNvPicPr>
            <a:picLocks noChangeAspect="1"/>
          </p:cNvPicPr>
          <p:nvPr/>
        </p:nvPicPr>
        <p:blipFill>
          <a:blip r:embed="rId2"/>
          <a:stretch>
            <a:fillRect/>
          </a:stretch>
        </p:blipFill>
        <p:spPr>
          <a:xfrm>
            <a:off x="-18793" y="-99193"/>
            <a:ext cx="5925104" cy="757174"/>
          </a:xfrm>
          <a:prstGeom prst="rect">
            <a:avLst/>
          </a:prstGeom>
          <a:ln w="12700">
            <a:miter lim="400000"/>
          </a:ln>
        </p:spPr>
      </p:pic>
      <p:sp>
        <p:nvSpPr>
          <p:cNvPr id="2" name="Slide Number">
            <a:extLst>
              <a:ext uri="{FF2B5EF4-FFF2-40B4-BE49-F238E27FC236}">
                <a16:creationId xmlns:a16="http://schemas.microsoft.com/office/drawing/2014/main" id="{5FE8A504-B598-1C23-611B-F3B436588DB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9464F7AF-A0A4-2CA1-A32A-FD3F4682FE9D}"/>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C8DAEF8F-F60E-480D-8A4F-2820371A91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6AEB9C0A-035A-4955-A544-3B0BD39677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180370530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rcRect t="43728"/>
          <a:stretch>
            <a:fillRect/>
          </a:stretch>
        </p:blipFill>
        <p:spPr>
          <a:xfrm>
            <a:off x="-70811" y="-35923"/>
            <a:ext cx="9413288" cy="676911"/>
          </a:xfrm>
          <a:prstGeom prst="rect">
            <a:avLst/>
          </a:prstGeom>
          <a:ln w="12700">
            <a:miter lim="400000"/>
          </a:ln>
        </p:spPr>
      </p:pic>
      <p:sp>
        <p:nvSpPr>
          <p:cNvPr id="268"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71"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72"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49CCFB0-CE2C-AEB8-472D-FD34ACED853F}"/>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D69A4CAF-5E07-DCDC-4CF7-A343FB90F19C}"/>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0" name="Picture 9" descr="A picture containing text, font, graphics, screenshot&#10;&#10;Description automatically generated">
            <a:extLst>
              <a:ext uri="{FF2B5EF4-FFF2-40B4-BE49-F238E27FC236}">
                <a16:creationId xmlns:a16="http://schemas.microsoft.com/office/drawing/2014/main" id="{47D43CE8-487D-4FF1-B51A-480FBF1198C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D31647BC-F6D6-4470-BE34-3781DDBB98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Tree>
    <p:extLst>
      <p:ext uri="{BB962C8B-B14F-4D97-AF65-F5344CB8AC3E}">
        <p14:creationId xmlns:p14="http://schemas.microsoft.com/office/powerpoint/2010/main" val="1882602119"/>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4_Section Header">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27005" y="-87923"/>
            <a:ext cx="8085489" cy="1033252"/>
          </a:xfrm>
          <a:prstGeom prst="rect">
            <a:avLst/>
          </a:prstGeom>
          <a:ln w="12700">
            <a:miter lim="400000"/>
          </a:ln>
        </p:spPr>
      </p:pic>
      <p:sp>
        <p:nvSpPr>
          <p:cNvPr id="282"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85"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86"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89D4D80-1EE4-6EE1-712F-4098D947B17C}"/>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4" name="Subtitle 5">
            <a:extLst>
              <a:ext uri="{FF2B5EF4-FFF2-40B4-BE49-F238E27FC236}">
                <a16:creationId xmlns:a16="http://schemas.microsoft.com/office/drawing/2014/main" id="{B0A05F71-F555-60ED-F1D9-7D40A286E0FF}"/>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0" name="Picture 9" descr="A picture containing text, font, graphics, screenshot&#10;&#10;Description automatically generated">
            <a:extLst>
              <a:ext uri="{FF2B5EF4-FFF2-40B4-BE49-F238E27FC236}">
                <a16:creationId xmlns:a16="http://schemas.microsoft.com/office/drawing/2014/main" id="{D871750F-9EAE-4BB7-8D69-10D9EFBF720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2F24A0D2-3754-461E-B884-AA0E6E196A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Tree>
    <p:extLst>
      <p:ext uri="{BB962C8B-B14F-4D97-AF65-F5344CB8AC3E}">
        <p14:creationId xmlns:p14="http://schemas.microsoft.com/office/powerpoint/2010/main" val="1114188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61" y="6618084"/>
            <a:ext cx="379475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A1.1</a:t>
            </a:r>
            <a:r>
              <a:rPr lang="fr-FR" sz="506"/>
              <a:t>a_</a:t>
            </a:r>
            <a:r>
              <a:rPr sz="506"/>
              <a:t>IHR_</a:t>
            </a:r>
            <a:r>
              <a:rPr lang="fr-FR" sz="506"/>
              <a:t>in_</a:t>
            </a:r>
            <a:r>
              <a:rPr sz="506"/>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1848" y="6195835"/>
            <a:ext cx="901693" cy="596307"/>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102705964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296" name="Title Text"/>
          <p:cNvSpPr txBox="1">
            <a:spLocks noGrp="1"/>
          </p:cNvSpPr>
          <p:nvPr>
            <p:ph type="title"/>
          </p:nvPr>
        </p:nvSpPr>
        <p:spPr>
          <a:xfrm>
            <a:off x="220373" y="559154"/>
            <a:ext cx="4766299" cy="2339613"/>
          </a:xfrm>
          <a:prstGeom prst="rect">
            <a:avLst/>
          </a:prstGeom>
        </p:spPr>
        <p:txBody>
          <a:bodyPr/>
          <a:lstStyle/>
          <a:p>
            <a:r>
              <a:t>Title Text</a:t>
            </a:r>
          </a:p>
        </p:txBody>
      </p:sp>
      <p:sp>
        <p:nvSpPr>
          <p:cNvPr id="2" name="Slide Number">
            <a:extLst>
              <a:ext uri="{FF2B5EF4-FFF2-40B4-BE49-F238E27FC236}">
                <a16:creationId xmlns:a16="http://schemas.microsoft.com/office/drawing/2014/main" id="{D1362ECB-0AE3-5AFE-09FD-2FC12E3FF181}"/>
              </a:ext>
            </a:extLst>
          </p:cNvPr>
          <p:cNvSpPr txBox="1">
            <a:spLocks/>
          </p:cNvSpPr>
          <p:nvPr userDrawn="1"/>
        </p:nvSpPr>
        <p:spPr>
          <a:xfrm>
            <a:off x="11836403"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kern="0" smtClean="0">
                <a:solidFill>
                  <a:srgbClr val="FFFFFF">
                    <a:lumMod val="50000"/>
                  </a:srgbClr>
                </a:solidFill>
                <a:latin typeface="Source Sans Pro Regular"/>
              </a:rPr>
              <a:pPr/>
              <a:t>‹#›</a:t>
            </a:fld>
            <a:endParaRPr lang="hu-HU" sz="619" kern="0" dirty="0">
              <a:solidFill>
                <a:srgbClr val="FFFFFF">
                  <a:lumMod val="50000"/>
                </a:srgbClr>
              </a:solidFill>
              <a:latin typeface="Source Sans Pro Regular"/>
            </a:endParaRPr>
          </a:p>
        </p:txBody>
      </p:sp>
      <p:sp>
        <p:nvSpPr>
          <p:cNvPr id="3" name="Subtitle 5">
            <a:extLst>
              <a:ext uri="{FF2B5EF4-FFF2-40B4-BE49-F238E27FC236}">
                <a16:creationId xmlns:a16="http://schemas.microsoft.com/office/drawing/2014/main" id="{DDFC3A60-F881-5672-D2B4-1D8D27CE7E2F}"/>
              </a:ext>
            </a:extLst>
          </p:cNvPr>
          <p:cNvSpPr txBox="1"/>
          <p:nvPr userDrawn="1"/>
        </p:nvSpPr>
        <p:spPr>
          <a:xfrm>
            <a:off x="10033463" y="6490029"/>
            <a:ext cx="1841836"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506" kern="0" dirty="0"/>
              <a:t>RRT Advanced Training Package</a:t>
            </a:r>
          </a:p>
        </p:txBody>
      </p:sp>
      <p:sp>
        <p:nvSpPr>
          <p:cNvPr id="4" name="Subtitle 5">
            <a:extLst>
              <a:ext uri="{FF2B5EF4-FFF2-40B4-BE49-F238E27FC236}">
                <a16:creationId xmlns:a16="http://schemas.microsoft.com/office/drawing/2014/main" id="{752C9F2A-53B7-B518-9CA9-3BA3AC9E0D36}"/>
              </a:ext>
            </a:extLst>
          </p:cNvPr>
          <p:cNvSpPr txBox="1"/>
          <p:nvPr userDrawn="1"/>
        </p:nvSpPr>
        <p:spPr>
          <a:xfrm>
            <a:off x="8088171" y="6650179"/>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506" kern="0" dirty="0"/>
              <a:t>B2.1 Epi</a:t>
            </a:r>
            <a:r>
              <a:rPr lang="hu-HU" sz="506" kern="0" dirty="0"/>
              <a:t>demiological</a:t>
            </a:r>
            <a:r>
              <a:rPr sz="506" kern="0" dirty="0"/>
              <a:t> Surv</a:t>
            </a:r>
            <a:r>
              <a:rPr lang="hu-HU" sz="506" kern="0" dirty="0"/>
              <a:t>eillance</a:t>
            </a:r>
            <a:endParaRPr sz="506" kern="0" dirty="0"/>
          </a:p>
        </p:txBody>
      </p:sp>
    </p:spTree>
    <p:extLst>
      <p:ext uri="{BB962C8B-B14F-4D97-AF65-F5344CB8AC3E}">
        <p14:creationId xmlns:p14="http://schemas.microsoft.com/office/powerpoint/2010/main" val="46279763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7"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a:defRPr sz="1300">
                <a:solidFill>
                  <a:srgbClr val="FFFFFF"/>
                </a:solidFill>
                <a:latin typeface="+mn-lt"/>
                <a:ea typeface="+mn-ea"/>
                <a:cs typeface="+mn-cs"/>
                <a:sym typeface="Source Sans Pro Regular"/>
              </a:defRPr>
            </a:pPr>
            <a:endParaRPr sz="548"/>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41" y="436568"/>
            <a:ext cx="2655889"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6A0DE33-35E0-57C9-5ED6-54F85DBF3650}"/>
              </a:ext>
            </a:extLst>
          </p:cNvPr>
          <p:cNvSpPr txBox="1"/>
          <p:nvPr userDrawn="1"/>
        </p:nvSpPr>
        <p:spPr>
          <a:xfrm>
            <a:off x="8061962" y="6490519"/>
            <a:ext cx="3794759"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380"/>
              <a:t>RRT Advanced Training Package</a:t>
            </a: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11836405"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smtClean="0">
                <a:latin typeface="+mn-lt"/>
              </a:rPr>
              <a:pPr/>
              <a:t>‹#›</a:t>
            </a:fld>
            <a:endParaRPr lang="hu-HU" sz="464">
              <a:latin typeface="+mn-lt"/>
            </a:endParaRPr>
          </a:p>
        </p:txBody>
      </p:sp>
      <p:sp>
        <p:nvSpPr>
          <p:cNvPr id="4" name="Subtitle 5">
            <a:extLst>
              <a:ext uri="{FF2B5EF4-FFF2-40B4-BE49-F238E27FC236}">
                <a16:creationId xmlns:a16="http://schemas.microsoft.com/office/drawing/2014/main" id="{6B97FE3A-F4E3-4DEB-B342-57C2B0EA67B8}"/>
              </a:ext>
            </a:extLst>
          </p:cNvPr>
          <p:cNvSpPr txBox="1"/>
          <p:nvPr userDrawn="1"/>
        </p:nvSpPr>
        <p:spPr>
          <a:xfrm>
            <a:off x="8061962" y="6636313"/>
            <a:ext cx="3794759" cy="23609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122057" rtl="0" eaLnBrk="1" fontAlgn="auto" latinLnBrk="0" hangingPunct="0">
              <a:lnSpc>
                <a:spcPct val="90000"/>
              </a:lnSpc>
              <a:spcBef>
                <a:spcPts val="127"/>
              </a:spcBef>
              <a:spcAft>
                <a:spcPts val="0"/>
              </a:spcAft>
              <a:buClrTx/>
              <a:buSzTx/>
              <a:buFontTx/>
              <a:buNone/>
              <a:tabLst/>
              <a:defRPr/>
            </a:pPr>
            <a:r>
              <a:rPr lang="hu-HU" sz="380"/>
              <a:t>B4.1 OI</a:t>
            </a:r>
          </a:p>
          <a:p>
            <a:endParaRPr sz="380"/>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8265" y="131637"/>
            <a:ext cx="917919"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643" y="6191279"/>
            <a:ext cx="874648" cy="578422"/>
          </a:xfrm>
          <a:prstGeom prst="rect">
            <a:avLst/>
          </a:prstGeom>
        </p:spPr>
      </p:pic>
    </p:spTree>
    <p:extLst>
      <p:ext uri="{BB962C8B-B14F-4D97-AF65-F5344CB8AC3E}">
        <p14:creationId xmlns:p14="http://schemas.microsoft.com/office/powerpoint/2010/main" val="2235063030"/>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7"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a:defRPr sz="1300">
                <a:solidFill>
                  <a:srgbClr val="FFFFFF"/>
                </a:solidFill>
                <a:latin typeface="+mn-lt"/>
                <a:ea typeface="+mn-ea"/>
                <a:cs typeface="+mn-cs"/>
                <a:sym typeface="Source Sans Pro Regular"/>
              </a:defRPr>
            </a:pPr>
            <a:endParaRPr sz="548"/>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41" y="436568"/>
            <a:ext cx="2655889"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6A0DE33-35E0-57C9-5ED6-54F85DBF3650}"/>
              </a:ext>
            </a:extLst>
          </p:cNvPr>
          <p:cNvSpPr txBox="1"/>
          <p:nvPr userDrawn="1"/>
        </p:nvSpPr>
        <p:spPr>
          <a:xfrm>
            <a:off x="8061962" y="6490519"/>
            <a:ext cx="3794759"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380"/>
              <a:t>RRT Advanced Training Package</a:t>
            </a: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11836405"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smtClean="0">
                <a:latin typeface="+mn-lt"/>
              </a:rPr>
              <a:pPr/>
              <a:t>‹#›</a:t>
            </a:fld>
            <a:endParaRPr lang="hu-HU" sz="464">
              <a:latin typeface="+mn-lt"/>
            </a:endParaRPr>
          </a:p>
        </p:txBody>
      </p:sp>
      <p:sp>
        <p:nvSpPr>
          <p:cNvPr id="4" name="Subtitle 5">
            <a:extLst>
              <a:ext uri="{FF2B5EF4-FFF2-40B4-BE49-F238E27FC236}">
                <a16:creationId xmlns:a16="http://schemas.microsoft.com/office/drawing/2014/main" id="{6B97FE3A-F4E3-4DEB-B342-57C2B0EA67B8}"/>
              </a:ext>
            </a:extLst>
          </p:cNvPr>
          <p:cNvSpPr txBox="1"/>
          <p:nvPr userDrawn="1"/>
        </p:nvSpPr>
        <p:spPr>
          <a:xfrm>
            <a:off x="8061962" y="6636313"/>
            <a:ext cx="3794759" cy="23609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122057" rtl="0" eaLnBrk="1" fontAlgn="auto" latinLnBrk="0" hangingPunct="0">
              <a:lnSpc>
                <a:spcPct val="90000"/>
              </a:lnSpc>
              <a:spcBef>
                <a:spcPts val="127"/>
              </a:spcBef>
              <a:spcAft>
                <a:spcPts val="0"/>
              </a:spcAft>
              <a:buClrTx/>
              <a:buSzTx/>
              <a:buFontTx/>
              <a:buNone/>
              <a:tabLst/>
              <a:defRPr/>
            </a:pPr>
            <a:r>
              <a:rPr lang="hu-HU" sz="380"/>
              <a:t>B4.1 OI</a:t>
            </a:r>
          </a:p>
          <a:p>
            <a:endParaRPr sz="380"/>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8265" y="131637"/>
            <a:ext cx="917919"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643" y="6191279"/>
            <a:ext cx="874648" cy="578422"/>
          </a:xfrm>
          <a:prstGeom prst="rect">
            <a:avLst/>
          </a:prstGeom>
        </p:spPr>
      </p:pic>
    </p:spTree>
    <p:extLst>
      <p:ext uri="{BB962C8B-B14F-4D97-AF65-F5344CB8AC3E}">
        <p14:creationId xmlns:p14="http://schemas.microsoft.com/office/powerpoint/2010/main" val="182020534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6_Custom Layout">
    <p:spTree>
      <p:nvGrpSpPr>
        <p:cNvPr id="1" name=""/>
        <p:cNvGrpSpPr/>
        <p:nvPr/>
      </p:nvGrpSpPr>
      <p:grpSpPr>
        <a:xfrm>
          <a:off x="0" y="0"/>
          <a:ext cx="0" cy="0"/>
          <a:chOff x="0" y="0"/>
          <a:chExt cx="0" cy="0"/>
        </a:xfrm>
      </p:grpSpPr>
      <p:pic>
        <p:nvPicPr>
          <p:cNvPr id="11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1" name="Picture 2" descr="Picture 2"/>
          <p:cNvPicPr>
            <a:picLocks noChangeAspect="1"/>
          </p:cNvPicPr>
          <p:nvPr/>
        </p:nvPicPr>
        <p:blipFill>
          <a:blip r:embed="rId3"/>
          <a:stretch>
            <a:fillRect/>
          </a:stretch>
        </p:blipFill>
        <p:spPr>
          <a:xfrm>
            <a:off x="11189974" y="118166"/>
            <a:ext cx="866716" cy="895042"/>
          </a:xfrm>
          <a:prstGeom prst="rect">
            <a:avLst/>
          </a:prstGeom>
          <a:ln w="12700">
            <a:miter lim="400000"/>
          </a:ln>
        </p:spPr>
      </p:pic>
      <p:pic>
        <p:nvPicPr>
          <p:cNvPr id="112" name="Picture 2" descr="Picture 2"/>
          <p:cNvPicPr>
            <a:picLocks noChangeAspect="1"/>
          </p:cNvPicPr>
          <p:nvPr/>
        </p:nvPicPr>
        <p:blipFill>
          <a:blip r:embed="rId4"/>
          <a:stretch>
            <a:fillRect/>
          </a:stretch>
        </p:blipFill>
        <p:spPr>
          <a:xfrm>
            <a:off x="74346" y="6310302"/>
            <a:ext cx="1548719" cy="474296"/>
          </a:xfrm>
          <a:prstGeom prst="rect">
            <a:avLst/>
          </a:prstGeom>
          <a:ln w="12700">
            <a:miter lim="400000"/>
          </a:ln>
        </p:spPr>
      </p:pic>
      <p:sp>
        <p:nvSpPr>
          <p:cNvPr id="118" name="Pentagon 6"/>
          <p:cNvSpPr/>
          <p:nvPr/>
        </p:nvSpPr>
        <p:spPr>
          <a:xfrm rot="10800000">
            <a:off x="11803006"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fontAlgn="auto" hangingPunct="0">
              <a:spcBef>
                <a:spcPts val="0"/>
              </a:spcBef>
              <a:spcAft>
                <a:spcPts val="0"/>
              </a:spcAft>
              <a:defRPr sz="1300">
                <a:solidFill>
                  <a:srgbClr val="FFFFFF"/>
                </a:solidFill>
                <a:latin typeface="+mn-lt"/>
                <a:ea typeface="+mn-ea"/>
                <a:cs typeface="+mn-cs"/>
                <a:sym typeface="Source Sans Pro Regular"/>
              </a:defRPr>
            </a:pPr>
            <a:endParaRPr sz="731" kern="0" dirty="0">
              <a:solidFill>
                <a:srgbClr val="FFFFFF"/>
              </a:solidFill>
              <a:latin typeface="Source Sans Pro Regular"/>
              <a:sym typeface="Source Sans Pro Regular"/>
            </a:endParaRPr>
          </a:p>
        </p:txBody>
      </p:sp>
      <p:sp>
        <p:nvSpPr>
          <p:cNvPr id="119"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0C426FF-A834-7006-DA55-9FB2BA066E2A}"/>
              </a:ext>
            </a:extLst>
          </p:cNvPr>
          <p:cNvSpPr txBox="1">
            <a:spLocks/>
          </p:cNvSpPr>
          <p:nvPr userDrawn="1"/>
        </p:nvSpPr>
        <p:spPr>
          <a:xfrm>
            <a:off x="11836403"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kern="0" smtClean="0">
                <a:solidFill>
                  <a:srgbClr val="FFFFFF">
                    <a:lumMod val="50000"/>
                  </a:srgbClr>
                </a:solidFill>
                <a:latin typeface="Source Sans Pro Regular"/>
              </a:rPr>
              <a:pPr/>
              <a:t>‹#›</a:t>
            </a:fld>
            <a:endParaRPr lang="hu-HU" sz="619" kern="0" dirty="0">
              <a:solidFill>
                <a:srgbClr val="FFFFFF">
                  <a:lumMod val="50000"/>
                </a:srgbClr>
              </a:solidFill>
              <a:latin typeface="Source Sans Pro Regular"/>
            </a:endParaRPr>
          </a:p>
        </p:txBody>
      </p:sp>
      <p:sp>
        <p:nvSpPr>
          <p:cNvPr id="3" name="Title 1">
            <a:extLst>
              <a:ext uri="{FF2B5EF4-FFF2-40B4-BE49-F238E27FC236}">
                <a16:creationId xmlns:a16="http://schemas.microsoft.com/office/drawing/2014/main" id="{F741D47E-45FF-0124-0CA1-37443E125177}"/>
              </a:ext>
            </a:extLst>
          </p:cNvPr>
          <p:cNvSpPr txBox="1">
            <a:spLocks noGrp="1"/>
          </p:cNvSpPr>
          <p:nvPr>
            <p:ph type="title" hasCustomPrompt="1"/>
          </p:nvPr>
        </p:nvSpPr>
        <p:spPr>
          <a:xfrm>
            <a:off x="388937" y="842966"/>
            <a:ext cx="3264195" cy="728737"/>
          </a:xfrm>
          <a:prstGeom prst="rect">
            <a:avLst/>
          </a:prstGeom>
        </p:spPr>
        <p:txBody>
          <a:bodyPr>
            <a:noAutofit/>
          </a:bodyPr>
          <a:lstStyle>
            <a:lvl1pPr>
              <a:defRPr>
                <a:latin typeface="Source Sans Pro Bold"/>
                <a:ea typeface="Source Sans Pro Bold"/>
                <a:cs typeface="Source Sans Pro Bold"/>
                <a:sym typeface="Source Sans Pro Bold"/>
              </a:defRPr>
            </a:lvl1pPr>
          </a:lstStyle>
          <a:p>
            <a:r>
              <a:rPr lang="hu-HU" b="1" dirty="0"/>
              <a:t>Key messages</a:t>
            </a:r>
            <a:endParaRPr b="1" dirty="0"/>
          </a:p>
        </p:txBody>
      </p:sp>
      <p:sp>
        <p:nvSpPr>
          <p:cNvPr id="4" name="Rounded Rectangle 3">
            <a:extLst>
              <a:ext uri="{FF2B5EF4-FFF2-40B4-BE49-F238E27FC236}">
                <a16:creationId xmlns:a16="http://schemas.microsoft.com/office/drawing/2014/main" id="{92E73A74-BE7A-5DF2-E2AD-F766DC654C88}"/>
              </a:ext>
            </a:extLst>
          </p:cNvPr>
          <p:cNvSpPr/>
          <p:nvPr userDrawn="1"/>
        </p:nvSpPr>
        <p:spPr>
          <a:xfrm flipV="1">
            <a:off x="389005" y="1484783"/>
            <a:ext cx="2655039" cy="86916"/>
          </a:xfrm>
          <a:prstGeom prst="roundRect">
            <a:avLst>
              <a:gd name="adj" fmla="val 50000"/>
            </a:avLst>
          </a:prstGeom>
          <a:solidFill>
            <a:schemeClr val="accent3"/>
          </a:solidFill>
          <a:ln w="12700">
            <a:miter lim="400000"/>
          </a:ln>
        </p:spPr>
        <p:txBody>
          <a:bodyPr lIns="25717" rIns="25717"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281" kern="0" dirty="0">
              <a:solidFill>
                <a:srgbClr val="FFFFFF"/>
              </a:solidFill>
              <a:latin typeface="Helvetica"/>
              <a:ea typeface="+mj-ea"/>
              <a:cs typeface="Helvetica"/>
              <a:sym typeface="Source Sans Pro Regular"/>
            </a:endParaRPr>
          </a:p>
        </p:txBody>
      </p:sp>
      <p:sp>
        <p:nvSpPr>
          <p:cNvPr id="5" name="Subtitle 5">
            <a:extLst>
              <a:ext uri="{FF2B5EF4-FFF2-40B4-BE49-F238E27FC236}">
                <a16:creationId xmlns:a16="http://schemas.microsoft.com/office/drawing/2014/main" id="{5D2C6A24-8EE6-9D03-271B-CDAE92BD571F}"/>
              </a:ext>
            </a:extLst>
          </p:cNvPr>
          <p:cNvSpPr txBox="1"/>
          <p:nvPr userDrawn="1"/>
        </p:nvSpPr>
        <p:spPr>
          <a:xfrm>
            <a:off x="10033463" y="6490029"/>
            <a:ext cx="1841836"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506" kern="0" dirty="0"/>
              <a:t>RRT Advanced Training Package</a:t>
            </a:r>
          </a:p>
        </p:txBody>
      </p:sp>
      <p:sp>
        <p:nvSpPr>
          <p:cNvPr id="6" name="Subtitle 5">
            <a:extLst>
              <a:ext uri="{FF2B5EF4-FFF2-40B4-BE49-F238E27FC236}">
                <a16:creationId xmlns:a16="http://schemas.microsoft.com/office/drawing/2014/main" id="{4010979B-AC9E-B7E3-1664-1C7CEC0683F7}"/>
              </a:ext>
            </a:extLst>
          </p:cNvPr>
          <p:cNvSpPr txBox="1"/>
          <p:nvPr userDrawn="1"/>
        </p:nvSpPr>
        <p:spPr>
          <a:xfrm>
            <a:off x="8088171" y="6650179"/>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506" kern="0" dirty="0"/>
              <a:t>B2.1 Epi</a:t>
            </a:r>
            <a:r>
              <a:rPr lang="hu-HU" sz="506" kern="0" dirty="0"/>
              <a:t>demiological</a:t>
            </a:r>
            <a:r>
              <a:rPr sz="506" kern="0" dirty="0"/>
              <a:t> Surv</a:t>
            </a:r>
            <a:r>
              <a:rPr lang="hu-HU" sz="506" kern="0" dirty="0"/>
              <a:t>eillance</a:t>
            </a:r>
            <a:endParaRPr sz="506" kern="0" dirty="0"/>
          </a:p>
        </p:txBody>
      </p:sp>
    </p:spTree>
    <p:extLst>
      <p:ext uri="{BB962C8B-B14F-4D97-AF65-F5344CB8AC3E}">
        <p14:creationId xmlns:p14="http://schemas.microsoft.com/office/powerpoint/2010/main" val="40979579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Subtitle slide">
    <p:spTree>
      <p:nvGrpSpPr>
        <p:cNvPr id="1" name=""/>
        <p:cNvGrpSpPr/>
        <p:nvPr/>
      </p:nvGrpSpPr>
      <p:grpSpPr>
        <a:xfrm>
          <a:off x="0" y="0"/>
          <a:ext cx="0" cy="0"/>
          <a:chOff x="0" y="0"/>
          <a:chExt cx="0" cy="0"/>
        </a:xfrm>
      </p:grpSpPr>
      <p:sp>
        <p:nvSpPr>
          <p:cNvPr id="39"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42"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43" name="Click to edit Subtitle"/>
          <p:cNvSpPr txBox="1">
            <a:spLocks noGrp="1"/>
          </p:cNvSpPr>
          <p:nvPr>
            <p:ph type="title" hasCustomPrompt="1"/>
          </p:nvPr>
        </p:nvSpPr>
        <p:spPr>
          <a:xfrm>
            <a:off x="190766" y="0"/>
            <a:ext cx="6241933" cy="645664"/>
          </a:xfrm>
          <a:prstGeom prst="rect">
            <a:avLst/>
          </a:prstGeom>
        </p:spPr>
        <p:txBody>
          <a:bodyPr/>
          <a:lstStyle/>
          <a:p>
            <a:r>
              <a:t>Click to edit Subtitle</a:t>
            </a:r>
          </a:p>
        </p:txBody>
      </p:sp>
      <p:sp>
        <p:nvSpPr>
          <p:cNvPr id="44"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50BA792-3B1F-37E1-2A41-B52C8FD881A3}"/>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5915809C-6AC5-DC52-FE32-5A108DD8B74C}"/>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56728289-1DEC-4B69-9E4B-60A7744D36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1" name="Picture 10" descr="A picture containing text, font, graphics, screenshot&#10;&#10;Description automatically generated">
            <a:extLst>
              <a:ext uri="{FF2B5EF4-FFF2-40B4-BE49-F238E27FC236}">
                <a16:creationId xmlns:a16="http://schemas.microsoft.com/office/drawing/2014/main" id="{10B79ECD-5AB0-44DD-9A0D-02B4AFEDD7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5" y="123373"/>
            <a:ext cx="917919" cy="822960"/>
          </a:xfrm>
          <a:prstGeom prst="rect">
            <a:avLst/>
          </a:prstGeom>
        </p:spPr>
      </p:pic>
    </p:spTree>
    <p:extLst>
      <p:ext uri="{BB962C8B-B14F-4D97-AF65-F5344CB8AC3E}">
        <p14:creationId xmlns:p14="http://schemas.microsoft.com/office/powerpoint/2010/main" val="187271524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18868"/>
            <a:ext cx="5130801" cy="660401"/>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dirty="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dirty="0"/>
              <a:t>Avertissement</a:t>
            </a:r>
            <a:endParaRPr lang="hu-HU" dirty="0"/>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3"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40" y="6467776"/>
            <a:ext cx="3426203" cy="1701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506" dirty="0"/>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21" y="6584101"/>
            <a:ext cx="3740583" cy="1701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p>
            <a:pPr algn="r">
              <a:defRPr sz="900">
                <a:solidFill>
                  <a:schemeClr val="accent1">
                    <a:lumOff val="-3999"/>
                  </a:schemeClr>
                </a:solidFill>
                <a:latin typeface="+mn-lt"/>
                <a:ea typeface="+mn-ea"/>
                <a:cs typeface="+mn-cs"/>
                <a:sym typeface="Source Sans Pro Regular"/>
              </a:defRPr>
            </a:pPr>
            <a:r>
              <a:rPr lang="hu-HU" sz="506" dirty="0"/>
              <a:t>Guid</a:t>
            </a:r>
            <a:r>
              <a:rPr lang="fr-FR" sz="506" dirty="0"/>
              <a:t>es du facilitateur</a:t>
            </a:r>
            <a:endParaRPr lang="hu-HU" sz="506" dirty="0"/>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674" y="6449249"/>
            <a:ext cx="1914228"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87681" y="140181"/>
            <a:ext cx="854763" cy="652327"/>
          </a:xfrm>
          <a:prstGeom prst="rect">
            <a:avLst/>
          </a:prstGeom>
        </p:spPr>
      </p:pic>
    </p:spTree>
    <p:extLst>
      <p:ext uri="{BB962C8B-B14F-4D97-AF65-F5344CB8AC3E}">
        <p14:creationId xmlns:p14="http://schemas.microsoft.com/office/powerpoint/2010/main" val="105241979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dirty="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dirty="0"/>
              <a:t>Clause de non-responsabilité</a:t>
            </a:r>
            <a:endParaRPr lang="hu-HU" dirty="0"/>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87681" y="140181"/>
            <a:ext cx="854763" cy="652327"/>
          </a:xfrm>
          <a:prstGeom prst="rect">
            <a:avLst/>
          </a:prstGeom>
        </p:spPr>
      </p:pic>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3"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21" name="Imag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346" y="6333540"/>
            <a:ext cx="2257505" cy="428626"/>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8061961" y="6618084"/>
            <a:ext cx="379475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A1.1</a:t>
            </a:r>
            <a:r>
              <a:rPr lang="fr-FR" sz="506" dirty="0"/>
              <a:t>a_</a:t>
            </a:r>
            <a:r>
              <a:rPr sz="506" dirty="0"/>
              <a:t>IHR_</a:t>
            </a:r>
            <a:r>
              <a:rPr lang="fr-FR" sz="506" dirty="0"/>
              <a:t>in_</a:t>
            </a:r>
            <a:r>
              <a:rPr sz="506" dirty="0"/>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extLst>
      <p:ext uri="{BB962C8B-B14F-4D97-AF65-F5344CB8AC3E}">
        <p14:creationId xmlns:p14="http://schemas.microsoft.com/office/powerpoint/2010/main" val="396926791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6239387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89315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413957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3118311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6910658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023247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85903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290679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1_Subtitle slide">
    <p:spTree>
      <p:nvGrpSpPr>
        <p:cNvPr id="1" name=""/>
        <p:cNvGrpSpPr/>
        <p:nvPr/>
      </p:nvGrpSpPr>
      <p:grpSpPr>
        <a:xfrm>
          <a:off x="0" y="0"/>
          <a:ext cx="0" cy="0"/>
          <a:chOff x="0" y="0"/>
          <a:chExt cx="0" cy="0"/>
        </a:xfrm>
      </p:grpSpPr>
      <p:sp>
        <p:nvSpPr>
          <p:cNvPr id="53"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56"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57" name="Click to edit Subtitle"/>
          <p:cNvSpPr txBox="1">
            <a:spLocks noGrp="1"/>
          </p:cNvSpPr>
          <p:nvPr>
            <p:ph type="title" hasCustomPrompt="1"/>
          </p:nvPr>
        </p:nvSpPr>
        <p:spPr>
          <a:xfrm>
            <a:off x="190766" y="801826"/>
            <a:ext cx="5543940" cy="645665"/>
          </a:xfrm>
          <a:prstGeom prst="rect">
            <a:avLst/>
          </a:prstGeom>
        </p:spPr>
        <p:txBody>
          <a:bodyPr/>
          <a:lstStyle>
            <a:lvl1pPr>
              <a:defRPr sz="2100">
                <a:solidFill>
                  <a:srgbClr val="A2010C"/>
                </a:solidFill>
              </a:defRPr>
            </a:lvl1pPr>
          </a:lstStyle>
          <a:p>
            <a:r>
              <a:t>Click to edit Subtitle</a:t>
            </a:r>
          </a:p>
        </p:txBody>
      </p:sp>
      <p:sp>
        <p:nvSpPr>
          <p:cNvPr id="58" name="Body Level One…"/>
          <p:cNvSpPr txBox="1">
            <a:spLocks noGrp="1"/>
          </p:cNvSpPr>
          <p:nvPr>
            <p:ph type="body" idx="1"/>
          </p:nvPr>
        </p:nvSpPr>
        <p:spPr>
          <a:xfrm>
            <a:off x="1739590" y="1584252"/>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9" name="Title 1"/>
          <p:cNvSpPr txBox="1"/>
          <p:nvPr/>
        </p:nvSpPr>
        <p:spPr>
          <a:xfrm>
            <a:off x="236486" y="-1"/>
            <a:ext cx="6150493"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60" name="Title 1"/>
          <p:cNvSpPr txBox="1"/>
          <p:nvPr/>
        </p:nvSpPr>
        <p:spPr>
          <a:xfrm>
            <a:off x="236486" y="87781"/>
            <a:ext cx="6150493"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2" name="Slide Number">
            <a:extLst>
              <a:ext uri="{FF2B5EF4-FFF2-40B4-BE49-F238E27FC236}">
                <a16:creationId xmlns:a16="http://schemas.microsoft.com/office/drawing/2014/main" id="{EFE4BFE6-7B01-47CA-9FFD-38692FB81FD8}"/>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29D655C1-43C5-5EBE-02EF-3E221EF55992}"/>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E3F3EE67-1837-4DE0-8C80-2863F5F40A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63C90017-360B-4700-8C96-DEA2507CBD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1326931971"/>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5472052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41022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688862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2987871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0434221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780124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820798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5526575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397279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399090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Custom Layout">
    <p:spTree>
      <p:nvGrpSpPr>
        <p:cNvPr id="1" name=""/>
        <p:cNvGrpSpPr/>
        <p:nvPr/>
      </p:nvGrpSpPr>
      <p:grpSpPr>
        <a:xfrm>
          <a:off x="0" y="0"/>
          <a:ext cx="0" cy="0"/>
          <a:chOff x="0" y="0"/>
          <a:chExt cx="0" cy="0"/>
        </a:xfrm>
      </p:grpSpPr>
      <p:pic>
        <p:nvPicPr>
          <p:cNvPr id="6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70"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3"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74"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75" name="Title Text"/>
          <p:cNvSpPr txBox="1">
            <a:spLocks noGrp="1"/>
          </p:cNvSpPr>
          <p:nvPr>
            <p:ph type="title"/>
          </p:nvPr>
        </p:nvSpPr>
        <p:spPr>
          <a:xfrm>
            <a:off x="233917" y="843589"/>
            <a:ext cx="3264195" cy="1932378"/>
          </a:xfrm>
          <a:prstGeom prst="rect">
            <a:avLst/>
          </a:prstGeom>
        </p:spPr>
        <p:txBody>
          <a:bodyPr/>
          <a:lstStyle/>
          <a:p>
            <a:r>
              <a:t>Title Text</a:t>
            </a:r>
          </a:p>
        </p:txBody>
      </p:sp>
      <p:sp>
        <p:nvSpPr>
          <p:cNvPr id="7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7F5433D5-2505-53A7-796D-581D54D991A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287B663E-3B3A-3AD3-45A0-2643F567B4EA}"/>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209E121D-04DE-4546-9315-850F751DAA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3843DC37-FCC9-4B82-92C0-73A161FB047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2520493170"/>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4073020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4608544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5878818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0940440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8314405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537796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410881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2881073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14716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912558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9_Custom Layout">
    <p:spTree>
      <p:nvGrpSpPr>
        <p:cNvPr id="1" name=""/>
        <p:cNvGrpSpPr/>
        <p:nvPr/>
      </p:nvGrpSpPr>
      <p:grpSpPr>
        <a:xfrm>
          <a:off x="0" y="0"/>
          <a:ext cx="0" cy="0"/>
          <a:chOff x="0" y="0"/>
          <a:chExt cx="0" cy="0"/>
        </a:xfrm>
      </p:grpSpPr>
      <p:pic>
        <p:nvPicPr>
          <p:cNvPr id="8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86"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89"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90"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91" name="Title Text"/>
          <p:cNvSpPr txBox="1">
            <a:spLocks noGrp="1"/>
          </p:cNvSpPr>
          <p:nvPr>
            <p:ph type="title"/>
          </p:nvPr>
        </p:nvSpPr>
        <p:spPr>
          <a:xfrm>
            <a:off x="243856" y="774690"/>
            <a:ext cx="3264195" cy="754662"/>
          </a:xfrm>
          <a:prstGeom prst="rect">
            <a:avLst/>
          </a:prstGeom>
        </p:spPr>
        <p:txBody>
          <a:bodyPr/>
          <a:lstStyle/>
          <a:p>
            <a:r>
              <a:t>Title Text</a:t>
            </a:r>
          </a:p>
        </p:txBody>
      </p:sp>
      <p:sp>
        <p:nvSpPr>
          <p:cNvPr id="92"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Rounded Rectangle 5"/>
          <p:cNvSpPr/>
          <p:nvPr/>
        </p:nvSpPr>
        <p:spPr>
          <a:xfrm flipV="1">
            <a:off x="389000" y="1511337"/>
            <a:ext cx="2655040"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2" name="Slide Number">
            <a:extLst>
              <a:ext uri="{FF2B5EF4-FFF2-40B4-BE49-F238E27FC236}">
                <a16:creationId xmlns:a16="http://schemas.microsoft.com/office/drawing/2014/main" id="{733062F7-53BF-FA6E-738E-EA19771B4637}"/>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67EAA4B8-6266-71DD-AFC4-BB24458E48F8}"/>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pic>
        <p:nvPicPr>
          <p:cNvPr id="14" name="Picture 13" descr="A picture containing text, font, graphics, screenshot&#10;&#10;Description automatically generated">
            <a:extLst>
              <a:ext uri="{FF2B5EF4-FFF2-40B4-BE49-F238E27FC236}">
                <a16:creationId xmlns:a16="http://schemas.microsoft.com/office/drawing/2014/main" id="{C5C682CB-AA77-482D-9711-614CB1C7DE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8A6D560D-5A6A-4F31-AA2D-6D6DFE3A251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2509213106"/>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4004586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8973951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247334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5480806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8493644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0677691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9783830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752484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7230489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000401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5_Custom Layout">
    <p:spTree>
      <p:nvGrpSpPr>
        <p:cNvPr id="1" name=""/>
        <p:cNvGrpSpPr/>
        <p:nvPr/>
      </p:nvGrpSpPr>
      <p:grpSpPr>
        <a:xfrm>
          <a:off x="0" y="0"/>
          <a:ext cx="0" cy="0"/>
          <a:chOff x="0" y="0"/>
          <a:chExt cx="0" cy="0"/>
        </a:xfrm>
      </p:grpSpPr>
      <p:pic>
        <p:nvPicPr>
          <p:cNvPr id="10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03"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06"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09"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10"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896D384-3F07-72F7-9F7A-756418C0120F}"/>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0893E9C2-D918-B5AD-044D-A7621EABC099}"/>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sp>
        <p:nvSpPr>
          <p:cNvPr id="4" name="TextBox 4">
            <a:extLst>
              <a:ext uri="{FF2B5EF4-FFF2-40B4-BE49-F238E27FC236}">
                <a16:creationId xmlns:a16="http://schemas.microsoft.com/office/drawing/2014/main" id="{6B97A6E4-EC29-045C-FE49-242CB02C47E1}"/>
              </a:ext>
            </a:extLst>
          </p:cNvPr>
          <p:cNvSpPr txBox="1"/>
          <p:nvPr userDrawn="1"/>
        </p:nvSpPr>
        <p:spPr>
          <a:xfrm>
            <a:off x="388938" y="885344"/>
            <a:ext cx="3355607"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Key messages</a:t>
            </a:r>
          </a:p>
        </p:txBody>
      </p:sp>
      <p:sp>
        <p:nvSpPr>
          <p:cNvPr id="5" name="Rounded Rectangle 3">
            <a:extLst>
              <a:ext uri="{FF2B5EF4-FFF2-40B4-BE49-F238E27FC236}">
                <a16:creationId xmlns:a16="http://schemas.microsoft.com/office/drawing/2014/main" id="{92E42735-DFDF-26FB-5440-5E7D455BF32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dirty="0"/>
          </a:p>
        </p:txBody>
      </p:sp>
      <p:pic>
        <p:nvPicPr>
          <p:cNvPr id="14" name="Picture 13" descr="A picture containing text, font, graphics, screenshot&#10;&#10;Description automatically generated">
            <a:extLst>
              <a:ext uri="{FF2B5EF4-FFF2-40B4-BE49-F238E27FC236}">
                <a16:creationId xmlns:a16="http://schemas.microsoft.com/office/drawing/2014/main" id="{D47C1A2E-4E21-4AC4-AB7F-27CCEC94B9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ED751D8A-8B50-4C02-8FCD-3E38F3B793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1097000239"/>
      </p:ext>
    </p:extLst>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6776209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10596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9253710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8007503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483680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2488798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834638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4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893389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4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6014956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084236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4_Custom Layout">
    <p:spTree>
      <p:nvGrpSpPr>
        <p:cNvPr id="1" name=""/>
        <p:cNvGrpSpPr/>
        <p:nvPr/>
      </p:nvGrpSpPr>
      <p:grpSpPr>
        <a:xfrm>
          <a:off x="0" y="0"/>
          <a:ext cx="0" cy="0"/>
          <a:chOff x="0" y="0"/>
          <a:chExt cx="0" cy="0"/>
        </a:xfrm>
      </p:grpSpPr>
      <p:pic>
        <p:nvPicPr>
          <p:cNvPr id="11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20"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23"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26"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27"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F0808D8E-894F-23D0-3C06-15518B9774F0}"/>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3EAF1191-E45C-55B7-6393-75F10AF8E7E4}"/>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sp>
        <p:nvSpPr>
          <p:cNvPr id="4" name="TextBox 5">
            <a:extLst>
              <a:ext uri="{FF2B5EF4-FFF2-40B4-BE49-F238E27FC236}">
                <a16:creationId xmlns:a16="http://schemas.microsoft.com/office/drawing/2014/main" id="{9B974531-4A9E-C81A-C0C5-BC37063DBB0D}"/>
              </a:ext>
            </a:extLst>
          </p:cNvPr>
          <p:cNvSpPr txBox="1"/>
          <p:nvPr userDrawn="1"/>
        </p:nvSpPr>
        <p:spPr>
          <a:xfrm>
            <a:off x="388936" y="377344"/>
            <a:ext cx="2803027"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5" name="Rounded Rectangle 3">
            <a:extLst>
              <a:ext uri="{FF2B5EF4-FFF2-40B4-BE49-F238E27FC236}">
                <a16:creationId xmlns:a16="http://schemas.microsoft.com/office/drawing/2014/main" id="{BAD24834-C927-BA38-72B6-98F11E9EEA68}"/>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dirty="0"/>
          </a:p>
        </p:txBody>
      </p:sp>
      <p:pic>
        <p:nvPicPr>
          <p:cNvPr id="14" name="Picture 13" descr="A picture containing text, font, graphics, screenshot&#10;&#10;Description automatically generated">
            <a:extLst>
              <a:ext uri="{FF2B5EF4-FFF2-40B4-BE49-F238E27FC236}">
                <a16:creationId xmlns:a16="http://schemas.microsoft.com/office/drawing/2014/main" id="{E3B635ED-8361-463D-BDFB-AA1D4684628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D92E21E7-6AD7-46B3-B7DE-F06BEF4D9B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2684282245"/>
      </p:ext>
    </p:extLst>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9861452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5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567432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5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6445912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6701662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5574434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0392123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5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423136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5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4317713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6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6063583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6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1733375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13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37"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40"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43"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44"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074D014-9FEB-70D3-4EBB-92FA838AB5E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170FA9B5-F710-EF19-67E4-00461261835D}"/>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sp>
        <p:nvSpPr>
          <p:cNvPr id="4" name="TextBox 6">
            <a:extLst>
              <a:ext uri="{FF2B5EF4-FFF2-40B4-BE49-F238E27FC236}">
                <a16:creationId xmlns:a16="http://schemas.microsoft.com/office/drawing/2014/main" id="{CFF57F9C-3672-B83C-F515-94507432098A}"/>
              </a:ext>
            </a:extLst>
          </p:cNvPr>
          <p:cNvSpPr txBox="1"/>
          <p:nvPr userDrawn="1"/>
        </p:nvSpPr>
        <p:spPr>
          <a:xfrm>
            <a:off x="388937" y="463961"/>
            <a:ext cx="3425273"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5" name="Rounded Rectangle 3">
            <a:extLst>
              <a:ext uri="{FF2B5EF4-FFF2-40B4-BE49-F238E27FC236}">
                <a16:creationId xmlns:a16="http://schemas.microsoft.com/office/drawing/2014/main" id="{AF52BAF3-A685-CCF5-257A-4D27DAB83881}"/>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dirty="0"/>
          </a:p>
        </p:txBody>
      </p:sp>
      <p:pic>
        <p:nvPicPr>
          <p:cNvPr id="14" name="Picture 13" descr="A picture containing text, font, graphics, screenshot&#10;&#10;Description automatically generated">
            <a:extLst>
              <a:ext uri="{FF2B5EF4-FFF2-40B4-BE49-F238E27FC236}">
                <a16:creationId xmlns:a16="http://schemas.microsoft.com/office/drawing/2014/main" id="{8F52918C-0A62-416D-A171-1F816990E8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7E503DD1-BC49-4AD8-9F3F-1E349323B9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1037057869"/>
      </p:ext>
    </p:extLst>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3BFF9-836E-4898-AF54-243D533A6C41}" type="datetime1">
              <a:rPr lang="en-CA" smtClean="0"/>
              <a:pPr/>
              <a:t>2023-07-13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AA02770-B95B-4346-BC31-C17E94830B9F}" type="slidenum">
              <a:rPr lang="en-CA" smtClean="0"/>
              <a:pPr/>
              <a:t>‹#›</a:t>
            </a:fld>
            <a:endParaRPr lang="en-CA"/>
          </a:p>
        </p:txBody>
      </p:sp>
    </p:spTree>
    <p:extLst>
      <p:ext uri="{BB962C8B-B14F-4D97-AF65-F5344CB8AC3E}">
        <p14:creationId xmlns:p14="http://schemas.microsoft.com/office/powerpoint/2010/main" val="332076387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0"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2"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3" name="Subtitle 5"/>
          <p:cNvSpPr txBox="1"/>
          <p:nvPr/>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
        <p:nvSpPr>
          <p:cNvPr id="24"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5" name="Rectangle 1"/>
          <p:cNvSpPr/>
          <p:nvPr/>
        </p:nvSpPr>
        <p:spPr>
          <a:xfrm>
            <a:off x="0" y="15"/>
            <a:ext cx="12192000" cy="4354825"/>
          </a:xfrm>
          <a:prstGeom prst="rect">
            <a:avLst/>
          </a:prstGeom>
          <a:solidFill>
            <a:srgbClr val="ECF2F8"/>
          </a:solidFill>
          <a:ln w="12700">
            <a:miter lim="400000"/>
          </a:ln>
        </p:spPr>
        <p:txBody>
          <a:bodyPr lIns="45719" rIns="45719" anchor="ctr"/>
          <a:lstStyle/>
          <a:p>
            <a:pPr algn="ctr">
              <a:defRPr sz="300">
                <a:solidFill>
                  <a:srgbClr val="FFFFFF"/>
                </a:solidFill>
                <a:latin typeface="Source Sans Pro Regular"/>
                <a:ea typeface="Source Sans Pro Regular"/>
                <a:cs typeface="Source Sans Pro Regular"/>
                <a:sym typeface="Source Sans Pro Regular"/>
              </a:defRPr>
            </a:pPr>
            <a:endParaRPr/>
          </a:p>
        </p:txBody>
      </p:sp>
      <p:pic>
        <p:nvPicPr>
          <p:cNvPr id="26" name="Picture 14" descr="Picture 14"/>
          <p:cNvPicPr>
            <a:picLocks noChangeAspect="1"/>
          </p:cNvPicPr>
          <p:nvPr/>
        </p:nvPicPr>
        <p:blipFill>
          <a:blip r:embed="rId4"/>
          <a:stretch>
            <a:fillRect/>
          </a:stretch>
        </p:blipFill>
        <p:spPr>
          <a:xfrm>
            <a:off x="2" y="0"/>
            <a:ext cx="6560821" cy="5372100"/>
          </a:xfrm>
          <a:prstGeom prst="rect">
            <a:avLst/>
          </a:prstGeom>
          <a:ln w="12700">
            <a:miter lim="400000"/>
          </a:ln>
        </p:spPr>
      </p:pic>
      <p:pic>
        <p:nvPicPr>
          <p:cNvPr id="27" name="Picture 18" descr="Picture 18"/>
          <p:cNvPicPr>
            <a:picLocks noChangeAspect="1"/>
          </p:cNvPicPr>
          <p:nvPr/>
        </p:nvPicPr>
        <p:blipFill>
          <a:blip r:embed="rId5"/>
          <a:stretch>
            <a:fillRect/>
          </a:stretch>
        </p:blipFill>
        <p:spPr>
          <a:xfrm>
            <a:off x="9002490" y="5116965"/>
            <a:ext cx="2823416" cy="908686"/>
          </a:xfrm>
          <a:prstGeom prst="rect">
            <a:avLst/>
          </a:prstGeom>
          <a:ln w="12700">
            <a:miter lim="400000"/>
          </a:ln>
        </p:spPr>
      </p:pic>
      <p:pic>
        <p:nvPicPr>
          <p:cNvPr id="28" name="Picture 19" descr="Picture 19"/>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9" name="Body Level One…"/>
          <p:cNvSpPr txBox="1">
            <a:spLocks noGrp="1"/>
          </p:cNvSpPr>
          <p:nvPr>
            <p:ph type="body" sz="quarter" idx="1"/>
          </p:nvPr>
        </p:nvSpPr>
        <p:spPr>
          <a:xfrm>
            <a:off x="5525730" y="3491867"/>
            <a:ext cx="5925538" cy="914401"/>
          </a:xfrm>
          <a:prstGeom prst="rect">
            <a:avLst/>
          </a:prstGeom>
        </p:spPr>
        <p:txBody>
          <a:bodyPr/>
          <a:lstStyle>
            <a:lvl1pPr>
              <a:defRPr>
                <a:latin typeface="Source Sans Pro Bold"/>
                <a:ea typeface="Source Sans Pro Bold"/>
                <a:cs typeface="Source Sans Pro Bold"/>
                <a:sym typeface="Source Sans Pro Bold"/>
              </a:defRPr>
            </a:lvl1pPr>
            <a:lvl2pPr marL="122058" indent="-40685">
              <a:defRPr>
                <a:latin typeface="Source Sans Pro Bold"/>
                <a:ea typeface="Source Sans Pro Bold"/>
                <a:cs typeface="Source Sans Pro Bold"/>
                <a:sym typeface="Source Sans Pro Bold"/>
              </a:defRPr>
            </a:lvl2pPr>
            <a:lvl3pPr marL="203430" indent="-40685">
              <a:defRPr>
                <a:latin typeface="Source Sans Pro Bold"/>
                <a:ea typeface="Source Sans Pro Bold"/>
                <a:cs typeface="Source Sans Pro Bold"/>
                <a:sym typeface="Source Sans Pro Bold"/>
              </a:defRPr>
            </a:lvl3pPr>
            <a:lvl4pPr marL="284801" indent="-40686">
              <a:defRPr>
                <a:latin typeface="Source Sans Pro Bold"/>
                <a:ea typeface="Source Sans Pro Bold"/>
                <a:cs typeface="Source Sans Pro Bold"/>
                <a:sym typeface="Source Sans Pro Bold"/>
              </a:defRPr>
            </a:lvl4pPr>
            <a:lvl5pPr marL="366172" indent="-40686">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5"/>
            <a:ext cx="4490141" cy="2410277"/>
          </a:xfrm>
          <a:prstGeom prst="rect">
            <a:avLst/>
          </a:prstGeom>
        </p:spPr>
        <p:txBody>
          <a:bodyPr/>
          <a:lstStyle/>
          <a:p>
            <a:r>
              <a:t>Title Text</a:t>
            </a: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39"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43"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4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5" name="Title Text"/>
          <p:cNvSpPr txBox="1">
            <a:spLocks noGrp="1"/>
          </p:cNvSpPr>
          <p:nvPr>
            <p:ph type="title"/>
          </p:nvPr>
        </p:nvSpPr>
        <p:spPr>
          <a:xfrm>
            <a:off x="233916" y="843589"/>
            <a:ext cx="3264196" cy="786585"/>
          </a:xfrm>
          <a:prstGeom prst="rect">
            <a:avLst/>
          </a:prstGeom>
        </p:spPr>
        <p:txBody>
          <a:bodyPr/>
          <a:lstStyle/>
          <a:p>
            <a:r>
              <a:t>Title Text</a:t>
            </a:r>
          </a:p>
        </p:txBody>
      </p:sp>
      <p:sp>
        <p:nvSpPr>
          <p:cNvPr id="46"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F9C342F7-8FA2-5BD2-5DCD-07B86741F7D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09AD80D6-B5E5-3331-E7ED-1851C124EC21}"/>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61600638-9D98-C67B-37C9-664713B0D1EE}"/>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key message">
    <p:spTree>
      <p:nvGrpSpPr>
        <p:cNvPr id="1" name=""/>
        <p:cNvGrpSpPr/>
        <p:nvPr/>
      </p:nvGrpSpPr>
      <p:grpSpPr>
        <a:xfrm>
          <a:off x="0" y="0"/>
          <a:ext cx="0" cy="0"/>
          <a:chOff x="0" y="0"/>
          <a:chExt cx="0" cy="0"/>
        </a:xfrm>
      </p:grpSpPr>
      <p:pic>
        <p:nvPicPr>
          <p:cNvPr id="5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5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59"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60" name="TextBox 4"/>
          <p:cNvSpPr txBox="1"/>
          <p:nvPr/>
        </p:nvSpPr>
        <p:spPr>
          <a:xfrm>
            <a:off x="403463" y="669120"/>
            <a:ext cx="3355607"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61" name="Rounded Rectangle 5"/>
          <p:cNvSpPr/>
          <p:nvPr/>
        </p:nvSpPr>
        <p:spPr>
          <a:xfrm flipV="1">
            <a:off x="389002" y="1332436"/>
            <a:ext cx="2655040" cy="8691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6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63"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23E7BC48-5ED7-D31E-715B-A4F6487DC1D6}"/>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9B5EC03E-0E74-61E6-1282-2C2B83E1C09E}"/>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16E516D7-253E-164D-FD34-3A94ADF29DF3}"/>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references">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72"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76"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77" name="Rounded Rectangle 4"/>
          <p:cNvSpPr/>
          <p:nvPr/>
        </p:nvSpPr>
        <p:spPr>
          <a:xfrm flipV="1">
            <a:off x="389002" y="1779937"/>
            <a:ext cx="2655040" cy="8691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78" name="TextBox 5"/>
          <p:cNvSpPr txBox="1"/>
          <p:nvPr/>
        </p:nvSpPr>
        <p:spPr>
          <a:xfrm>
            <a:off x="403464" y="668223"/>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79"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80"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F2661DF7-A780-E0D8-ABE6-EA6A8FEB192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EC061278-6BB0-07BC-D7F2-3D5E9C722734}"/>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EC3468C7-C0B1-F270-C242-F091FF840B21}"/>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additional learning resources">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89"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9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93"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94" name="Rounded Rectangle 4"/>
          <p:cNvSpPr/>
          <p:nvPr/>
        </p:nvSpPr>
        <p:spPr>
          <a:xfrm flipV="1">
            <a:off x="388996" y="2237883"/>
            <a:ext cx="2029084" cy="8622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95" name="TextBox 6"/>
          <p:cNvSpPr txBox="1"/>
          <p:nvPr/>
        </p:nvSpPr>
        <p:spPr>
          <a:xfrm>
            <a:off x="403464" y="668225"/>
            <a:ext cx="2803026" cy="1421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162744">
              <a:lnSpc>
                <a:spcPct val="90000"/>
              </a:lnSpc>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9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7"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1B85BA5C-0F44-925C-A77A-A465B179205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C4341D24-2A38-AEF0-B718-76F2476E6F57}"/>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pic>
        <p:nvPicPr>
          <p:cNvPr id="10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5"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6"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08"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10"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11" name="Rounded Rectangle 4"/>
          <p:cNvSpPr/>
          <p:nvPr/>
        </p:nvSpPr>
        <p:spPr>
          <a:xfrm flipV="1">
            <a:off x="388996" y="1332436"/>
            <a:ext cx="2079884" cy="10013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12" name="TextBox 6"/>
          <p:cNvSpPr txBox="1"/>
          <p:nvPr/>
        </p:nvSpPr>
        <p:spPr>
          <a:xfrm>
            <a:off x="403463" y="668215"/>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Questions?</a:t>
            </a:r>
          </a:p>
        </p:txBody>
      </p:sp>
      <p:sp>
        <p:nvSpPr>
          <p:cNvPr id="11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14"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FAD2DFF3-BAA3-8BAA-AA38-9822D29EF2B9}"/>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354A9861-47B7-F12C-E4F1-9B941F56B35B}"/>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28"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29"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30"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32"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34"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35"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36" name="Body Level One…"/>
          <p:cNvSpPr txBox="1">
            <a:spLocks noGrp="1"/>
          </p:cNvSpPr>
          <p:nvPr>
            <p:ph type="body" sz="half" idx="1" hasCustomPrompt="1"/>
          </p:nvPr>
        </p:nvSpPr>
        <p:spPr>
          <a:xfrm>
            <a:off x="587206" y="1897864"/>
            <a:ext cx="11347452" cy="1870076"/>
          </a:xfrm>
          <a:prstGeom prst="rect">
            <a:avLst/>
          </a:prstGeom>
        </p:spPr>
        <p:txBody>
          <a:bodyPr anchor="ctr"/>
          <a:lstStyle>
            <a:lvl1pPr marL="0" indent="0" algn="ctr">
              <a:buClrTx/>
              <a:buSzTx/>
              <a:buFontTx/>
              <a:buNone/>
              <a:defRPr sz="3200">
                <a:solidFill>
                  <a:srgbClr val="FFFFFF"/>
                </a:solidFill>
                <a:latin typeface="Source Sans Pro Bold"/>
                <a:ea typeface="Source Sans Pro Bold"/>
                <a:cs typeface="Source Sans Pro Bold"/>
                <a:sym typeface="Source Sans Pro Bold"/>
              </a:defRPr>
            </a:lvl1pPr>
            <a:lvl2pPr marL="168168" indent="-86796" algn="ctr">
              <a:buClrTx/>
              <a:buFontTx/>
              <a:defRPr sz="3200">
                <a:solidFill>
                  <a:srgbClr val="FFFFFF"/>
                </a:solidFill>
                <a:latin typeface="Source Sans Pro Bold"/>
                <a:ea typeface="Source Sans Pro Bold"/>
                <a:cs typeface="Source Sans Pro Bold"/>
                <a:sym typeface="Source Sans Pro Bold"/>
              </a:defRPr>
            </a:lvl2pPr>
            <a:lvl3pPr marL="262894" indent="-100150" algn="ctr">
              <a:buClrTx/>
              <a:buFontTx/>
              <a:defRPr sz="3200">
                <a:solidFill>
                  <a:srgbClr val="FFFFFF"/>
                </a:solidFill>
                <a:latin typeface="Source Sans Pro Bold"/>
                <a:ea typeface="Source Sans Pro Bold"/>
                <a:cs typeface="Source Sans Pro Bold"/>
                <a:sym typeface="Source Sans Pro Bold"/>
              </a:defRPr>
            </a:lvl3pPr>
            <a:lvl4pPr marL="344266" indent="-100150" algn="ctr">
              <a:buClrTx/>
              <a:buFontTx/>
              <a:defRPr sz="3200">
                <a:solidFill>
                  <a:srgbClr val="FFFFFF"/>
                </a:solidFill>
                <a:latin typeface="Source Sans Pro Bold"/>
                <a:ea typeface="Source Sans Pro Bold"/>
                <a:cs typeface="Source Sans Pro Bold"/>
                <a:sym typeface="Source Sans Pro Bold"/>
              </a:defRPr>
            </a:lvl4pPr>
            <a:lvl5pPr marL="425637" indent="-100150" algn="ctr">
              <a:buClrTx/>
              <a:buFontTx/>
              <a:defRPr sz="32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3" name="Slide Number">
            <a:extLst>
              <a:ext uri="{FF2B5EF4-FFF2-40B4-BE49-F238E27FC236}">
                <a16:creationId xmlns:a16="http://schemas.microsoft.com/office/drawing/2014/main" id="{DD94E619-D9DD-6178-E4D0-52B9BE6C37B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854695DB-2F2B-C588-DB6D-AA93D23EAF70}"/>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43"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44"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4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4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49"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3" name="Slide Number">
            <a:extLst>
              <a:ext uri="{FF2B5EF4-FFF2-40B4-BE49-F238E27FC236}">
                <a16:creationId xmlns:a16="http://schemas.microsoft.com/office/drawing/2014/main" id="{7370332E-97CF-6CC6-DCA0-D27B20E9B5D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FEF43385-FEA0-1E3D-6997-C2110BA0F50A}"/>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15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54"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57"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60"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61"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0259501-DC65-37AC-D899-66F00D5E5042}"/>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sp>
        <p:nvSpPr>
          <p:cNvPr id="3" name="Subtitle 5">
            <a:extLst>
              <a:ext uri="{FF2B5EF4-FFF2-40B4-BE49-F238E27FC236}">
                <a16:creationId xmlns:a16="http://schemas.microsoft.com/office/drawing/2014/main" id="{6DAE42EF-1D3F-BCAB-FAE9-A79E190A9912}"/>
              </a:ext>
            </a:extLst>
          </p:cNvPr>
          <p:cNvSpPr txBox="1"/>
          <p:nvPr userDrawn="1"/>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sp>
        <p:nvSpPr>
          <p:cNvPr id="4" name="TextBox 6">
            <a:extLst>
              <a:ext uri="{FF2B5EF4-FFF2-40B4-BE49-F238E27FC236}">
                <a16:creationId xmlns:a16="http://schemas.microsoft.com/office/drawing/2014/main" id="{4FFCAB0D-2F39-6BBC-45E3-AEBEB539FC80}"/>
              </a:ext>
            </a:extLst>
          </p:cNvPr>
          <p:cNvSpPr txBox="1"/>
          <p:nvPr userDrawn="1"/>
        </p:nvSpPr>
        <p:spPr>
          <a:xfrm>
            <a:off x="388938" y="885344"/>
            <a:ext cx="2294023"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5" name="Rounded Rectangle 3">
            <a:extLst>
              <a:ext uri="{FF2B5EF4-FFF2-40B4-BE49-F238E27FC236}">
                <a16:creationId xmlns:a16="http://schemas.microsoft.com/office/drawing/2014/main" id="{8E2CA9C0-EF3E-B59D-6A7F-2F800DF6C14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dirty="0"/>
          </a:p>
        </p:txBody>
      </p:sp>
      <p:pic>
        <p:nvPicPr>
          <p:cNvPr id="14" name="Picture 13" descr="A picture containing text, font, graphics, screenshot&#10;&#10;Description automatically generated">
            <a:extLst>
              <a:ext uri="{FF2B5EF4-FFF2-40B4-BE49-F238E27FC236}">
                <a16:creationId xmlns:a16="http://schemas.microsoft.com/office/drawing/2014/main" id="{8F670BDC-504C-4C18-9F88-12CB7BB8B7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6210D0BA-B715-4D83-B10D-B2DD91E4B8F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3288029313"/>
      </p:ext>
    </p:extLst>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5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1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59"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61"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62"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163" name="Picture 3" descr="Picture 3"/>
          <p:cNvPicPr>
            <a:picLocks noChangeAspect="1"/>
          </p:cNvPicPr>
          <p:nvPr/>
        </p:nvPicPr>
        <p:blipFill>
          <a:blip r:embed="rId4"/>
          <a:stretch>
            <a:fillRect/>
          </a:stretch>
        </p:blipFill>
        <p:spPr>
          <a:xfrm>
            <a:off x="-9145" y="-18870"/>
            <a:ext cx="5130801" cy="660401"/>
          </a:xfrm>
          <a:prstGeom prst="rect">
            <a:avLst/>
          </a:prstGeom>
          <a:ln w="12700">
            <a:miter lim="400000"/>
          </a:ln>
        </p:spPr>
      </p:pic>
      <p:sp>
        <p:nvSpPr>
          <p:cNvPr id="164" name="TextBox 4"/>
          <p:cNvSpPr txBox="1"/>
          <p:nvPr/>
        </p:nvSpPr>
        <p:spPr>
          <a:xfrm>
            <a:off x="275896" y="11106"/>
            <a:ext cx="2627841"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165"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166" name="Content Placeholder 2"/>
          <p:cNvSpPr txBox="1"/>
          <p:nvPr/>
        </p:nvSpPr>
        <p:spPr>
          <a:xfrm>
            <a:off x="1026987" y="857656"/>
            <a:ext cx="10138027" cy="53320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WHO Health Security Learning Platform - Training Materials</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These WHO Training Materials are © World Health Organization (WHO) 2022. All rights reserved.</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Your use of these materials is subject to the “</a:t>
            </a:r>
            <a:r>
              <a:rPr u="sng">
                <a:solidFill>
                  <a:srgbClr val="0563C1"/>
                </a:solidFill>
                <a:uFill>
                  <a:solidFill>
                    <a:srgbClr val="0563C1"/>
                  </a:solidFill>
                </a:uFill>
                <a:hlinkClick r:id="rId5"/>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6"/>
              </a:rPr>
              <a:t>https://extranet.who.int/hslp</a:t>
            </a:r>
            <a:r>
              <a:t>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7"/>
              </a:rPr>
              <a:t>ihrhrt@who.int</a:t>
            </a:r>
          </a:p>
        </p:txBody>
      </p:sp>
      <p:sp>
        <p:nvSpPr>
          <p:cNvPr id="3" name="Slide Number">
            <a:extLst>
              <a:ext uri="{FF2B5EF4-FFF2-40B4-BE49-F238E27FC236}">
                <a16:creationId xmlns:a16="http://schemas.microsoft.com/office/drawing/2014/main" id="{BF5C381F-2898-4B96-2636-7DF3862737D5}"/>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5C08A370-63CB-EC3E-1BF5-F620023F21BA}"/>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173"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7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7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79"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80" name="Rectangle 2"/>
          <p:cNvSpPr txBox="1"/>
          <p:nvPr/>
        </p:nvSpPr>
        <p:spPr>
          <a:xfrm>
            <a:off x="172256" y="54434"/>
            <a:ext cx="8138161"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162744">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
        <p:nvSpPr>
          <p:cNvPr id="181" name="Body Level One…"/>
          <p:cNvSpPr txBox="1">
            <a:spLocks noGrp="1"/>
          </p:cNvSpPr>
          <p:nvPr>
            <p:ph type="body" idx="1"/>
          </p:nvPr>
        </p:nvSpPr>
        <p:spPr>
          <a:xfrm>
            <a:off x="850604" y="842965"/>
            <a:ext cx="10952461"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Slide Number">
            <a:extLst>
              <a:ext uri="{FF2B5EF4-FFF2-40B4-BE49-F238E27FC236}">
                <a16:creationId xmlns:a16="http://schemas.microsoft.com/office/drawing/2014/main" id="{701751DF-C595-0B0B-EE21-F5CDD48A1D49}"/>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CEB9AD57-20B1-ACDA-28F4-2F744EBC9461}"/>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samples text">
    <p:spTree>
      <p:nvGrpSpPr>
        <p:cNvPr id="1" name=""/>
        <p:cNvGrpSpPr/>
        <p:nvPr/>
      </p:nvGrpSpPr>
      <p:grpSpPr>
        <a:xfrm>
          <a:off x="0" y="0"/>
          <a:ext cx="0" cy="0"/>
          <a:chOff x="0" y="0"/>
          <a:chExt cx="0" cy="0"/>
        </a:xfrm>
      </p:grpSpPr>
      <p:pic>
        <p:nvPicPr>
          <p:cNvPr id="188" name="Image" descr="Image"/>
          <p:cNvPicPr>
            <a:picLocks noChangeAspect="1"/>
          </p:cNvPicPr>
          <p:nvPr/>
        </p:nvPicPr>
        <p:blipFill>
          <a:blip r:embed="rId2"/>
          <a:srcRect t="43728"/>
          <a:stretch>
            <a:fillRect/>
          </a:stretch>
        </p:blipFill>
        <p:spPr>
          <a:xfrm>
            <a:off x="-22078" y="0"/>
            <a:ext cx="10381636" cy="615150"/>
          </a:xfrm>
          <a:prstGeom prst="rect">
            <a:avLst/>
          </a:prstGeom>
          <a:ln w="12700">
            <a:miter lim="400000"/>
          </a:ln>
        </p:spPr>
      </p:pic>
      <p:pic>
        <p:nvPicPr>
          <p:cNvPr id="189"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90"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93"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94" name="Title Text"/>
          <p:cNvSpPr txBox="1">
            <a:spLocks noGrp="1"/>
          </p:cNvSpPr>
          <p:nvPr>
            <p:ph type="title"/>
          </p:nvPr>
        </p:nvSpPr>
        <p:spPr>
          <a:xfrm>
            <a:off x="288036" y="-30963"/>
            <a:ext cx="3571876" cy="646113"/>
          </a:xfrm>
          <a:prstGeom prst="rect">
            <a:avLst/>
          </a:prstGeom>
        </p:spPr>
        <p:txBody>
          <a:bodyPr/>
          <a:lstStyle/>
          <a:p>
            <a:r>
              <a:t>Title Text</a:t>
            </a:r>
          </a:p>
        </p:txBody>
      </p:sp>
      <p:sp>
        <p:nvSpPr>
          <p:cNvPr id="195" name="Body Level One…"/>
          <p:cNvSpPr txBox="1">
            <a:spLocks noGrp="1"/>
          </p:cNvSpPr>
          <p:nvPr>
            <p:ph type="body" idx="1"/>
          </p:nvPr>
        </p:nvSpPr>
        <p:spPr>
          <a:xfrm>
            <a:off x="1941659" y="1247001"/>
            <a:ext cx="8308681"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Slide Number">
            <a:extLst>
              <a:ext uri="{FF2B5EF4-FFF2-40B4-BE49-F238E27FC236}">
                <a16:creationId xmlns:a16="http://schemas.microsoft.com/office/drawing/2014/main" id="{97687EBC-1F53-40C6-9D8B-25C357D43D02}"/>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5413D8B4-58CA-B387-9ED1-14B48C736E66}"/>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outline">
    <p:spTree>
      <p:nvGrpSpPr>
        <p:cNvPr id="1" name=""/>
        <p:cNvGrpSpPr/>
        <p:nvPr/>
      </p:nvGrpSpPr>
      <p:grpSpPr>
        <a:xfrm>
          <a:off x="0" y="0"/>
          <a:ext cx="0" cy="0"/>
          <a:chOff x="0" y="0"/>
          <a:chExt cx="0" cy="0"/>
        </a:xfrm>
      </p:grpSpPr>
      <p:pic>
        <p:nvPicPr>
          <p:cNvPr id="20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05"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id="{0B16848B-5DFF-116F-C354-1FE0E77637AE}"/>
              </a:ext>
            </a:extLst>
          </p:cNvPr>
          <p:cNvPicPr>
            <a:picLocks noChangeAspect="1"/>
          </p:cNvPicPr>
          <p:nvPr userDrawn="1"/>
        </p:nvPicPr>
        <p:blipFill>
          <a:blip r:embed="rId4"/>
          <a:stretch>
            <a:fillRect/>
          </a:stretch>
        </p:blipFill>
        <p:spPr>
          <a:xfrm>
            <a:off x="-18793" y="-35795"/>
            <a:ext cx="5131639" cy="655777"/>
          </a:xfrm>
          <a:prstGeom prst="rect">
            <a:avLst/>
          </a:prstGeom>
          <a:ln w="12700">
            <a:miter lim="400000"/>
          </a:ln>
        </p:spPr>
      </p:pic>
      <p:sp>
        <p:nvSpPr>
          <p:cNvPr id="207"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08" name="Outline"/>
          <p:cNvSpPr txBox="1">
            <a:spLocks noGrp="1"/>
          </p:cNvSpPr>
          <p:nvPr>
            <p:ph type="title" hasCustomPrompt="1"/>
          </p:nvPr>
        </p:nvSpPr>
        <p:spPr>
          <a:xfrm>
            <a:off x="288036" y="-20444"/>
            <a:ext cx="4358410" cy="646113"/>
          </a:xfrm>
          <a:prstGeom prst="rect">
            <a:avLst/>
          </a:prstGeom>
        </p:spPr>
        <p:txBody>
          <a:bodyPr/>
          <a:lstStyle/>
          <a:p>
            <a:r>
              <a:rPr dirty="0"/>
              <a:t>Outline</a:t>
            </a:r>
          </a:p>
        </p:txBody>
      </p:sp>
      <p:sp>
        <p:nvSpPr>
          <p:cNvPr id="209"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 name="Slide Number">
            <a:extLst>
              <a:ext uri="{FF2B5EF4-FFF2-40B4-BE49-F238E27FC236}">
                <a16:creationId xmlns:a16="http://schemas.microsoft.com/office/drawing/2014/main" id="{2F1AEAC2-C2D2-0FDD-E718-3B46239DE352}"/>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F6CBF865-84AD-F117-BDFF-1BCCA4A3E959}"/>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outline copy">
    <p:spTree>
      <p:nvGrpSpPr>
        <p:cNvPr id="1" name=""/>
        <p:cNvGrpSpPr/>
        <p:nvPr/>
      </p:nvGrpSpPr>
      <p:grpSpPr>
        <a:xfrm>
          <a:off x="0" y="0"/>
          <a:ext cx="0" cy="0"/>
          <a:chOff x="0" y="0"/>
          <a:chExt cx="0" cy="0"/>
        </a:xfrm>
      </p:grpSpPr>
      <p:pic>
        <p:nvPicPr>
          <p:cNvPr id="21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9"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id="{2F00046A-1321-74F2-3156-074EECABFD77}"/>
              </a:ext>
            </a:extLst>
          </p:cNvPr>
          <p:cNvPicPr>
            <a:picLocks noChangeAspect="1"/>
          </p:cNvPicPr>
          <p:nvPr userDrawn="1"/>
        </p:nvPicPr>
        <p:blipFill>
          <a:blip r:embed="rId4"/>
          <a:stretch>
            <a:fillRect/>
          </a:stretch>
        </p:blipFill>
        <p:spPr>
          <a:xfrm>
            <a:off x="-18793" y="-35795"/>
            <a:ext cx="5131639" cy="655777"/>
          </a:xfrm>
          <a:prstGeom prst="rect">
            <a:avLst/>
          </a:prstGeom>
          <a:ln w="12700">
            <a:miter lim="400000"/>
          </a:ln>
        </p:spPr>
      </p:pic>
      <p:sp>
        <p:nvSpPr>
          <p:cNvPr id="223"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25"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Outline">
            <a:extLst>
              <a:ext uri="{FF2B5EF4-FFF2-40B4-BE49-F238E27FC236}">
                <a16:creationId xmlns:a16="http://schemas.microsoft.com/office/drawing/2014/main" id="{B18A3802-9D86-841A-1EA7-2ECD0ABCC804}"/>
              </a:ext>
            </a:extLst>
          </p:cNvPr>
          <p:cNvSpPr txBox="1">
            <a:spLocks noGrp="1"/>
          </p:cNvSpPr>
          <p:nvPr>
            <p:ph type="title" hasCustomPrompt="1"/>
          </p:nvPr>
        </p:nvSpPr>
        <p:spPr>
          <a:xfrm>
            <a:off x="288036" y="-20444"/>
            <a:ext cx="4358410" cy="646113"/>
          </a:xfrm>
          <a:prstGeom prst="rect">
            <a:avLst/>
          </a:prstGeom>
        </p:spPr>
        <p:txBody>
          <a:bodyPr/>
          <a:lstStyle/>
          <a:p>
            <a:r>
              <a:rPr dirty="0"/>
              <a:t>Outline</a:t>
            </a:r>
          </a:p>
        </p:txBody>
      </p:sp>
      <p:sp>
        <p:nvSpPr>
          <p:cNvPr id="5" name="Slide Number">
            <a:extLst>
              <a:ext uri="{FF2B5EF4-FFF2-40B4-BE49-F238E27FC236}">
                <a16:creationId xmlns:a16="http://schemas.microsoft.com/office/drawing/2014/main" id="{99417E89-F1FF-36A8-C8DB-718C3DEDB04A}"/>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6" name="Subtitle 5">
            <a:extLst>
              <a:ext uri="{FF2B5EF4-FFF2-40B4-BE49-F238E27FC236}">
                <a16:creationId xmlns:a16="http://schemas.microsoft.com/office/drawing/2014/main" id="{226B327C-EFAD-D1FF-B629-6222F53D0F04}"/>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23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33"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35"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36" name="Subtitle 5"/>
          <p:cNvSpPr txBox="1"/>
          <p:nvPr/>
        </p:nvSpPr>
        <p:spPr>
          <a:xfrm>
            <a:off x="8078759" y="648933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237"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rPr dirty="0"/>
              <a:t>A1.3 One Health</a:t>
            </a:r>
          </a:p>
        </p:txBody>
      </p:sp>
      <p:sp>
        <p:nvSpPr>
          <p:cNvPr id="238"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239" name="Body Level One…"/>
          <p:cNvSpPr txBox="1">
            <a:spLocks noGrp="1"/>
          </p:cNvSpPr>
          <p:nvPr>
            <p:ph type="body" sz="half" idx="1"/>
          </p:nvPr>
        </p:nvSpPr>
        <p:spPr>
          <a:xfrm>
            <a:off x="838200" y="1825625"/>
            <a:ext cx="51562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DB9973D1-DA8F-4F04-2AEC-CE4EC23A8806}"/>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4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9"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50" name="Subtitle 5"/>
          <p:cNvSpPr txBox="1"/>
          <p:nvPr/>
        </p:nvSpPr>
        <p:spPr>
          <a:xfrm>
            <a:off x="8078759" y="648933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251"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3" name="Slide Number">
            <a:extLst>
              <a:ext uri="{FF2B5EF4-FFF2-40B4-BE49-F238E27FC236}">
                <a16:creationId xmlns:a16="http://schemas.microsoft.com/office/drawing/2014/main" id="{87EA6629-BD67-AD71-1D2F-34CE06213CBA}"/>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3.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theme" Target="../theme/theme2.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image" Target="../media/image13.png"/><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image" Target="../media/image16.png"/><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82"/>
          <a:srcRect b="1317"/>
          <a:stretch>
            <a:fillRect/>
          </a:stretch>
        </p:blipFill>
        <p:spPr>
          <a:xfrm>
            <a:off x="-15228" y="-14824"/>
            <a:ext cx="12505419" cy="6126364"/>
          </a:xfrm>
          <a:prstGeom prst="rect">
            <a:avLst/>
          </a:prstGeom>
          <a:ln w="12700">
            <a:miter lim="400000"/>
          </a:ln>
        </p:spPr>
      </p:pic>
      <p:sp>
        <p:nvSpPr>
          <p:cNvPr id="5" name="Subtitle 2"/>
          <p:cNvSpPr txBox="1"/>
          <p:nvPr/>
        </p:nvSpPr>
        <p:spPr>
          <a:xfrm>
            <a:off x="2992120" y="6176962"/>
            <a:ext cx="5598160" cy="242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 name="Subtitle 5"/>
          <p:cNvSpPr txBox="1"/>
          <p:nvPr/>
        </p:nvSpPr>
        <p:spPr>
          <a:xfrm>
            <a:off x="8061959" y="6472101"/>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dirty="0"/>
              <a:t>RRT Advanced Training Package</a:t>
            </a:r>
          </a:p>
        </p:txBody>
      </p:sp>
      <p:sp>
        <p:nvSpPr>
          <p:cNvPr id="8" name="Subtitle 5"/>
          <p:cNvSpPr txBox="1"/>
          <p:nvPr/>
        </p:nvSpPr>
        <p:spPr>
          <a:xfrm>
            <a:off x="8061959" y="6637773"/>
            <a:ext cx="379475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9"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0" name="TextBox 5"/>
          <p:cNvSpPr txBox="1"/>
          <p:nvPr/>
        </p:nvSpPr>
        <p:spPr>
          <a:xfrm>
            <a:off x="4400181" y="2718109"/>
            <a:ext cx="372150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endParaRPr sz="2400" b="1" dirty="0"/>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1970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3" name="Slide Number">
            <a:extLst>
              <a:ext uri="{FF2B5EF4-FFF2-40B4-BE49-F238E27FC236}">
                <a16:creationId xmlns:a16="http://schemas.microsoft.com/office/drawing/2014/main" id="{00C338AA-5AE2-944E-BC21-6220BBE3BCF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dirty="0">
              <a:latin typeface="+mj-lt"/>
            </a:endParaRP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7AEE3CC4-0B21-4AD2-8854-F35E3AEF55B9}"/>
              </a:ext>
            </a:extLst>
          </p:cNvPr>
          <p:cNvPicPr>
            <a:picLocks noChangeAspect="1"/>
          </p:cNvPicPr>
          <p:nvPr userDrawn="1"/>
        </p:nvPicPr>
        <p:blipFill>
          <a:blip r:embed="rId8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logo&#10;&#10;Description automatically generated">
            <a:extLst>
              <a:ext uri="{FF2B5EF4-FFF2-40B4-BE49-F238E27FC236}">
                <a16:creationId xmlns:a16="http://schemas.microsoft.com/office/drawing/2014/main" id="{88968845-DDD5-47A7-92FB-94C344A2DE21}"/>
              </a:ext>
            </a:extLst>
          </p:cNvPr>
          <p:cNvPicPr>
            <a:picLocks noChangeAspect="1"/>
          </p:cNvPicPr>
          <p:nvPr userDrawn="1"/>
        </p:nvPicPr>
        <p:blipFill>
          <a:blip r:embed="rId84">
            <a:extLst>
              <a:ext uri="{28A0092B-C50C-407E-A947-70E740481C1C}">
                <a14:useLocalDpi xmlns:a14="http://schemas.microsoft.com/office/drawing/2010/main" val="0"/>
              </a:ext>
            </a:extLst>
          </a:blip>
          <a:stretch>
            <a:fillRect/>
          </a:stretch>
        </p:blipFill>
        <p:spPr>
          <a:xfrm>
            <a:off x="11030456" y="111851"/>
            <a:ext cx="1005840" cy="901786"/>
          </a:xfrm>
          <a:prstGeom prst="rect">
            <a:avLst/>
          </a:prstGeom>
          <a:ln>
            <a:solidFill>
              <a:schemeClr val="tx1"/>
            </a:solidFill>
          </a:ln>
        </p:spPr>
      </p:pic>
    </p:spTree>
    <p:extLst>
      <p:ext uri="{BB962C8B-B14F-4D97-AF65-F5344CB8AC3E}">
        <p14:creationId xmlns:p14="http://schemas.microsoft.com/office/powerpoint/2010/main" val="183291900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 id="2147483739" r:id="rId58"/>
    <p:sldLayoutId id="2147483740" r:id="rId59"/>
    <p:sldLayoutId id="2147483741" r:id="rId60"/>
    <p:sldLayoutId id="2147483742" r:id="rId61"/>
    <p:sldLayoutId id="2147483743" r:id="rId62"/>
    <p:sldLayoutId id="2147483744" r:id="rId63"/>
    <p:sldLayoutId id="2147483745" r:id="rId64"/>
    <p:sldLayoutId id="2147483746" r:id="rId65"/>
    <p:sldLayoutId id="2147483747" r:id="rId66"/>
    <p:sldLayoutId id="2147483748" r:id="rId67"/>
    <p:sldLayoutId id="2147483749" r:id="rId68"/>
    <p:sldLayoutId id="2147483750" r:id="rId69"/>
    <p:sldLayoutId id="2147483751" r:id="rId70"/>
    <p:sldLayoutId id="2147483752" r:id="rId71"/>
    <p:sldLayoutId id="2147483753" r:id="rId72"/>
    <p:sldLayoutId id="2147483754" r:id="rId73"/>
    <p:sldLayoutId id="2147483755" r:id="rId74"/>
    <p:sldLayoutId id="2147483756" r:id="rId75"/>
    <p:sldLayoutId id="2147483757" r:id="rId76"/>
    <p:sldLayoutId id="2147483758" r:id="rId77"/>
    <p:sldLayoutId id="2147483760" r:id="rId78"/>
    <p:sldLayoutId id="2147483762" r:id="rId79"/>
    <p:sldLayoutId id="2147483761" r:id="rId80"/>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74344" y="6310305"/>
            <a:ext cx="1548718" cy="474296"/>
          </a:xfrm>
          <a:prstGeom prst="rect">
            <a:avLst/>
          </a:prstGeom>
          <a:ln w="12700">
            <a:miter lim="400000"/>
          </a:ln>
        </p:spPr>
      </p:pic>
      <p:sp>
        <p:nvSpPr>
          <p:cNvPr id="5" name="Slide Number"/>
          <p:cNvSpPr txBox="1">
            <a:spLocks noGrp="1"/>
          </p:cNvSpPr>
          <p:nvPr>
            <p:ph type="sldNum" sz="quarter" idx="2"/>
          </p:nvPr>
        </p:nvSpPr>
        <p:spPr>
          <a:xfrm>
            <a:off x="11480800" y="6330334"/>
            <a:ext cx="192507" cy="205741"/>
          </a:xfrm>
          <a:prstGeom prst="rect">
            <a:avLst/>
          </a:prstGeom>
          <a:ln w="12700">
            <a:miter lim="400000"/>
          </a:ln>
        </p:spPr>
        <p:txBody>
          <a:bodyPr wrap="none" lIns="45719" rIns="45719">
            <a:spAutoFit/>
          </a:bodyPr>
          <a:lstStyle>
            <a:lvl1pPr>
              <a:defRPr sz="700">
                <a:solidFill>
                  <a:srgbClr val="FFFFFF"/>
                </a:solidFill>
                <a:latin typeface="Source Sans Pro Regular"/>
                <a:ea typeface="Source Sans Pro Regular"/>
                <a:cs typeface="Source Sans Pro Regular"/>
                <a:sym typeface="Source Sans Pro Regular"/>
              </a:defRPr>
            </a:lvl1pPr>
          </a:lstStyle>
          <a:p>
            <a:fld id="{86CB4B4D-7CA3-9044-876B-883B54F8677D}" type="slidenum">
              <a:t>‹#›</a:t>
            </a:fld>
            <a:endParaRPr/>
          </a:p>
        </p:txBody>
      </p:sp>
      <p:sp>
        <p:nvSpPr>
          <p:cNvPr id="6"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8" name="Subtitle 5"/>
          <p:cNvSpPr txBox="1"/>
          <p:nvPr/>
        </p:nvSpPr>
        <p:spPr>
          <a:xfrm>
            <a:off x="8078759" y="6642805"/>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9"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0" name="TextBox 5"/>
          <p:cNvSpPr txBox="1"/>
          <p:nvPr/>
        </p:nvSpPr>
        <p:spPr>
          <a:xfrm>
            <a:off x="4400182" y="2325452"/>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dirty="0"/>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508000" y="3671536"/>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3" name="Slide Number">
            <a:extLst>
              <a:ext uri="{FF2B5EF4-FFF2-40B4-BE49-F238E27FC236}">
                <a16:creationId xmlns:a16="http://schemas.microsoft.com/office/drawing/2014/main" id="{46EB657D-F677-5C01-4FA6-27AA843E158E}"/>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14" name="Subtitle 5">
            <a:extLst>
              <a:ext uri="{FF2B5EF4-FFF2-40B4-BE49-F238E27FC236}">
                <a16:creationId xmlns:a16="http://schemas.microsoft.com/office/drawing/2014/main" id="{A383B307-E26D-B23F-6B23-4E3EA8B430C9}"/>
              </a:ext>
            </a:extLst>
          </p:cNvPr>
          <p:cNvSpPr txBox="1"/>
          <p:nvPr userDrawn="1"/>
        </p:nvSpPr>
        <p:spPr>
          <a:xfrm>
            <a:off x="8078759" y="6489331"/>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40686" marR="0" indent="-40686"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130195" marR="0" indent="-48823"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219078"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300450"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381821"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650974"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732346"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813718"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895090"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8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8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3.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microsoft.com/office/2007/relationships/hdphoto" Target="../media/hdphoto1.wdp"/><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microsoft.com/office/2007/relationships/hdphoto" Target="../media/hdphoto1.wdp"/><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7.emf"/><Relationship Id="rId7"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50.emf"/><Relationship Id="rId5" Type="http://schemas.openxmlformats.org/officeDocument/2006/relationships/image" Target="../media/image49.jpeg"/><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image" Target="../media/image64.png"/><Relationship Id="rId4" Type="http://schemas.openxmlformats.org/officeDocument/2006/relationships/image" Target="../media/image63.jpeg"/></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hyperlink" Target="http://www.un.org/Depts/Cartographic/map/profile/chad.pd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hyperlink" Target="http://www.un.org/Depts/Cartographic/map/profile/chad.pdf"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0.xml"/><Relationship Id="rId1" Type="http://schemas.openxmlformats.org/officeDocument/2006/relationships/slideLayout" Target="../slideLayouts/slideLayout82.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1.xml"/><Relationship Id="rId1" Type="http://schemas.openxmlformats.org/officeDocument/2006/relationships/slideLayout" Target="../slideLayouts/slideLayout8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hyperlink" Target="https://youtu.be/o6AcQFjsoMc?t=6m10s"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video" Target="https://www.youtube.com/embed/o6AcQFjsoMc" TargetMode="External"/><Relationship Id="rId6" Type="http://schemas.openxmlformats.org/officeDocument/2006/relationships/image" Target="../media/image69.png"/><Relationship Id="rId5" Type="http://schemas.openxmlformats.org/officeDocument/2006/relationships/hyperlink" Target="https://youtu.be/o6AcQFjsoMc?t=6m10s" TargetMode="External"/><Relationship Id="rId4" Type="http://schemas.openxmlformats.org/officeDocument/2006/relationships/image" Target="../media/image6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8.xml.rels><?xml version="1.0" encoding="UTF-8" standalone="yes"?>
<Relationships xmlns="http://schemas.openxmlformats.org/package/2006/relationships"><Relationship Id="rId3" Type="http://schemas.openxmlformats.org/officeDocument/2006/relationships/hyperlink" Target="http://www.wpro.who.int/publications/docs/Zoonoses02.pdf" TargetMode="External"/><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hyperlink" Target="http://www.who.int/ihr/publications/WHO-OIE_Operational_Framework/en/" TargetMode="External"/><Relationship Id="rId5" Type="http://schemas.openxmlformats.org/officeDocument/2006/relationships/hyperlink" Target="http://www.who.int/ihr/publications/9789241511889/en/" TargetMode="External"/><Relationship Id="rId4" Type="http://schemas.openxmlformats.org/officeDocument/2006/relationships/hyperlink" Target="http://www.who.int/ihr/publications/handbook_OMS_OIE/en/"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hyperlink" Target="https://extranet.who.int/hslp/training/course/index.php?categoryid=58" TargetMode="External"/><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8.xml"/></Relationships>
</file>

<file path=ppt/slides/_rels/slide72.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
          </p:nvPr>
        </p:nvSpPr>
        <p:spPr>
          <a:xfrm>
            <a:off x="310897" y="2523743"/>
            <a:ext cx="4794503" cy="914401"/>
          </a:xfrm>
        </p:spPr>
        <p:txBody>
          <a:bodyPr>
            <a:normAutofit fontScale="92500" lnSpcReduction="10000"/>
          </a:bodyPr>
          <a:lstStyle/>
          <a:p>
            <a:pPr marL="0" indent="0">
              <a:buNone/>
            </a:pPr>
            <a:r>
              <a:rPr lang="fr-FR" dirty="0">
                <a:solidFill>
                  <a:schemeClr val="bg1"/>
                </a:solidFill>
                <a:latin typeface="+mj-lt"/>
                <a:cs typeface="Arial" panose="020B0604020202020204" pitchFamily="34" charset="0"/>
              </a:rPr>
              <a:t>Collaboration à l’interface homme, animal et environnement au niveau des Équipes d’Intervention Rapide (EIR)</a:t>
            </a:r>
          </a:p>
        </p:txBody>
      </p:sp>
      <p:sp>
        <p:nvSpPr>
          <p:cNvPr id="2" name="Title 1"/>
          <p:cNvSpPr>
            <a:spLocks noGrp="1"/>
          </p:cNvSpPr>
          <p:nvPr>
            <p:ph type="title"/>
          </p:nvPr>
        </p:nvSpPr>
        <p:spPr>
          <a:xfrm>
            <a:off x="341377" y="685800"/>
            <a:ext cx="4038600" cy="1905000"/>
          </a:xfrm>
        </p:spPr>
        <p:txBody>
          <a:bodyPr>
            <a:noAutofit/>
          </a:bodyPr>
          <a:lstStyle/>
          <a:p>
            <a:pPr algn="l"/>
            <a:r>
              <a:rPr lang="en-US" sz="3600" b="1" dirty="0">
                <a:solidFill>
                  <a:schemeClr val="bg1"/>
                </a:solidFill>
                <a:latin typeface="+mj-lt"/>
                <a:cs typeface="Arial" panose="020B0604020202020204" pitchFamily="34" charset="0"/>
              </a:rPr>
              <a:t>A1.3a </a:t>
            </a:r>
            <a:br>
              <a:rPr lang="en-US" sz="3600" b="1" dirty="0">
                <a:solidFill>
                  <a:schemeClr val="bg1"/>
                </a:solidFill>
                <a:latin typeface="+mj-lt"/>
                <a:cs typeface="Arial" panose="020B0604020202020204" pitchFamily="34" charset="0"/>
              </a:rPr>
            </a:br>
            <a:r>
              <a:rPr lang="fr-FR" sz="3600" b="1" dirty="0">
                <a:solidFill>
                  <a:schemeClr val="bg1"/>
                </a:solidFill>
                <a:latin typeface="+mj-lt"/>
                <a:cs typeface="Arial" panose="020B0604020202020204" pitchFamily="34" charset="0"/>
              </a:rPr>
              <a:t>Introduction à Une seule santé</a:t>
            </a:r>
          </a:p>
        </p:txBody>
      </p:sp>
      <p:sp>
        <p:nvSpPr>
          <p:cNvPr id="5" name="TextBox 4">
            <a:extLst>
              <a:ext uri="{FF2B5EF4-FFF2-40B4-BE49-F238E27FC236}">
                <a16:creationId xmlns:a16="http://schemas.microsoft.com/office/drawing/2014/main" id="{DDFE056A-70FF-4347-82CF-A72DE89D4FFD}"/>
              </a:ext>
            </a:extLst>
          </p:cNvPr>
          <p:cNvSpPr txBox="1"/>
          <p:nvPr/>
        </p:nvSpPr>
        <p:spPr>
          <a:xfrm>
            <a:off x="344425" y="4120966"/>
            <a:ext cx="1500732" cy="307777"/>
          </a:xfrm>
          <a:prstGeom prst="rect">
            <a:avLst/>
          </a:prstGeom>
          <a:noFill/>
        </p:spPr>
        <p:txBody>
          <a:bodyPr wrap="none" rtlCol="0">
            <a:spAutoFit/>
          </a:bodyPr>
          <a:lstStyle/>
          <a:p>
            <a:r>
              <a:rPr lang="fr-FR" sz="1400" dirty="0">
                <a:solidFill>
                  <a:schemeClr val="bg1"/>
                </a:solidFill>
              </a:rPr>
              <a:t>Nom de l’orateur</a:t>
            </a:r>
            <a:endParaRPr lang="en-US" sz="1400" dirty="0">
              <a:solidFill>
                <a:schemeClr val="bg1"/>
              </a:solidFill>
            </a:endParaRPr>
          </a:p>
        </p:txBody>
      </p:sp>
    </p:spTree>
    <p:extLst>
      <p:ext uri="{BB962C8B-B14F-4D97-AF65-F5344CB8AC3E}">
        <p14:creationId xmlns:p14="http://schemas.microsoft.com/office/powerpoint/2010/main" val="63328371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body" idx="1"/>
          </p:nvPr>
        </p:nvSpPr>
        <p:spPr>
          <a:xfrm>
            <a:off x="396815" y="1146360"/>
            <a:ext cx="6705600" cy="581799"/>
          </a:xfrm>
        </p:spPr>
        <p:txBody>
          <a:bodyPr lIns="45719" tIns="45720" rIns="45719" bIns="45720" anchor="t">
            <a:normAutofit/>
          </a:bodyPr>
          <a:lstStyle/>
          <a:p>
            <a:pPr marL="0" indent="0">
              <a:buNone/>
            </a:pPr>
            <a:r>
              <a:rPr lang="fr-FR" b="1" dirty="0">
                <a:solidFill>
                  <a:srgbClr val="65A000"/>
                </a:solidFill>
              </a:rPr>
              <a:t>Le concept Une seule santé</a:t>
            </a:r>
            <a:r>
              <a:rPr lang="fr-FR" b="1" noProof="0" dirty="0">
                <a:solidFill>
                  <a:srgbClr val="65A000"/>
                </a:solidFill>
              </a:rPr>
              <a:t> n’est pas nouveau</a:t>
            </a:r>
            <a:r>
              <a:rPr lang="en-US" b="1" noProof="0" dirty="0">
                <a:solidFill>
                  <a:srgbClr val="65A000"/>
                </a:solidFill>
              </a:rPr>
              <a:t>…</a:t>
            </a:r>
          </a:p>
        </p:txBody>
      </p:sp>
      <p:sp>
        <p:nvSpPr>
          <p:cNvPr id="9" name="Title 16"/>
          <p:cNvSpPr>
            <a:spLocks noGrp="1"/>
          </p:cNvSpPr>
          <p:nvPr>
            <p:ph type="title" idx="4294967295"/>
          </p:nvPr>
        </p:nvSpPr>
        <p:spPr>
          <a:xfrm>
            <a:off x="0" y="119063"/>
            <a:ext cx="10972800" cy="471487"/>
          </a:xfrm>
        </p:spPr>
        <p:txBody>
          <a:bodyPr>
            <a:noAutofit/>
          </a:bodyPr>
          <a:lstStyle/>
          <a:p>
            <a:r>
              <a:rPr lang="en-US" sz="3200" dirty="0"/>
              <a:t>	</a:t>
            </a:r>
            <a:r>
              <a:rPr lang="fr-FR" sz="3200" dirty="0"/>
              <a:t>Le saviez-vous ?</a:t>
            </a: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5462" y="750498"/>
            <a:ext cx="4096644" cy="5364892"/>
          </a:xfrm>
          <a:prstGeom prst="rect">
            <a:avLst/>
          </a:prstGeom>
          <a:ln/>
        </p:spPr>
        <p:style>
          <a:lnRef idx="2">
            <a:schemeClr val="dk1"/>
          </a:lnRef>
          <a:fillRef idx="1">
            <a:schemeClr val="lt1"/>
          </a:fillRef>
          <a:effectRef idx="0">
            <a:schemeClr val="dk1"/>
          </a:effectRef>
          <a:fontRef idx="minor">
            <a:schemeClr val="dk1"/>
          </a:fontRef>
        </p:style>
      </p:pic>
      <p:sp>
        <p:nvSpPr>
          <p:cNvPr id="6" name="Rectangle 5"/>
          <p:cNvSpPr/>
          <p:nvPr/>
        </p:nvSpPr>
        <p:spPr>
          <a:xfrm>
            <a:off x="1858572" y="1942985"/>
            <a:ext cx="3271268" cy="2554545"/>
          </a:xfrm>
          <a:prstGeom prst="rect">
            <a:avLst/>
          </a:prstGeom>
        </p:spPr>
        <p:txBody>
          <a:bodyPr wrap="square" lIns="91440" tIns="45720" rIns="91440" bIns="45720" anchor="t">
            <a:spAutoFit/>
          </a:bodyPr>
          <a:lstStyle/>
          <a:p>
            <a:pPr algn="r"/>
            <a:r>
              <a:rPr lang="fr-FR" sz="2000" i="1" dirty="0">
                <a:solidFill>
                  <a:srgbClr val="000000"/>
                </a:solidFill>
              </a:rPr>
              <a:t>La photographie ci-contre montre la deuxième personne à avoir été vaccinée  contre la rage en 1885 (en retrait, Pasteur  observe le médecin en train d’administrer le vaccin).</a:t>
            </a:r>
          </a:p>
        </p:txBody>
      </p:sp>
      <p:sp>
        <p:nvSpPr>
          <p:cNvPr id="11" name="Oval 10"/>
          <p:cNvSpPr/>
          <p:nvPr/>
        </p:nvSpPr>
        <p:spPr>
          <a:xfrm>
            <a:off x="3861275" y="59971"/>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12" name="Picture 3" descr="C:\Users\HEILMA~1\AppData\Local\Temp\light-bul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0762" y="103830"/>
            <a:ext cx="384804" cy="3848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B7F2FE-1B6C-4D8D-B7E8-8AEDC9806C61}"/>
              </a:ext>
            </a:extLst>
          </p:cNvPr>
          <p:cNvSpPr txBox="1"/>
          <p:nvPr/>
        </p:nvSpPr>
        <p:spPr>
          <a:xfrm>
            <a:off x="6400800" y="6172206"/>
            <a:ext cx="5673348" cy="276999"/>
          </a:xfrm>
          <a:prstGeom prst="rect">
            <a:avLst/>
          </a:prstGeom>
          <a:noFill/>
        </p:spPr>
        <p:txBody>
          <a:bodyPr wrap="none" rtlCol="0">
            <a:spAutoFit/>
          </a:bodyPr>
          <a:lstStyle/>
          <a:p>
            <a:r>
              <a:rPr lang="en-GB" sz="1200" dirty="0">
                <a:solidFill>
                  <a:srgbClr val="000000"/>
                </a:solidFill>
              </a:rPr>
              <a:t>http://medhum.med.nyu.edu/blog/wp-content/uploads/2009/07/innoculation_1.jpg</a:t>
            </a:r>
            <a:endParaRPr lang="en-US" sz="1200" dirty="0">
              <a:solidFill>
                <a:srgbClr val="000000"/>
              </a:solidFill>
            </a:endParaRPr>
          </a:p>
        </p:txBody>
      </p:sp>
    </p:spTree>
    <p:extLst>
      <p:ext uri="{BB962C8B-B14F-4D97-AF65-F5344CB8AC3E}">
        <p14:creationId xmlns:p14="http://schemas.microsoft.com/office/powerpoint/2010/main" val="75219926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idx="4294967295"/>
          </p:nvPr>
        </p:nvSpPr>
        <p:spPr>
          <a:xfrm>
            <a:off x="-9144" y="92927"/>
            <a:ext cx="10972800" cy="471487"/>
          </a:xfrm>
        </p:spPr>
        <p:txBody>
          <a:bodyPr lIns="45719" tIns="45720" rIns="45719" bIns="45720" anchor="ctr">
            <a:noAutofit/>
          </a:bodyPr>
          <a:lstStyle/>
          <a:p>
            <a:r>
              <a:rPr lang="fr-FR" sz="3200" b="1" dirty="0">
                <a:solidFill>
                  <a:schemeClr val="bg1"/>
                </a:solidFill>
              </a:rPr>
              <a:t>Pourquoi le concept une seule santé est-il apparu?</a:t>
            </a:r>
          </a:p>
        </p:txBody>
      </p:sp>
      <p:grpSp>
        <p:nvGrpSpPr>
          <p:cNvPr id="4" name="Groupe 3"/>
          <p:cNvGrpSpPr/>
          <p:nvPr/>
        </p:nvGrpSpPr>
        <p:grpSpPr>
          <a:xfrm>
            <a:off x="6903056" y="1711066"/>
            <a:ext cx="2926744" cy="2770802"/>
            <a:chOff x="865264" y="1086970"/>
            <a:chExt cx="2926744" cy="2770802"/>
          </a:xfrm>
        </p:grpSpPr>
        <p:grpSp>
          <p:nvGrpSpPr>
            <p:cNvPr id="14" name="Groupe 13"/>
            <p:cNvGrpSpPr/>
            <p:nvPr/>
          </p:nvGrpSpPr>
          <p:grpSpPr>
            <a:xfrm>
              <a:off x="1277407" y="1461475"/>
              <a:ext cx="2000355" cy="2009312"/>
              <a:chOff x="681300" y="676257"/>
              <a:chExt cx="751423" cy="750003"/>
            </a:xfrm>
          </p:grpSpPr>
          <p:sp>
            <p:nvSpPr>
              <p:cNvPr id="15" name="Ellipse 14"/>
              <p:cNvSpPr/>
              <p:nvPr/>
            </p:nvSpPr>
            <p:spPr>
              <a:xfrm>
                <a:off x="682737" y="676257"/>
                <a:ext cx="749986" cy="750003"/>
              </a:xfrm>
              <a:prstGeom prst="ellipse">
                <a:avLst/>
              </a:prstGeom>
            </p:spPr>
            <p:style>
              <a:lnRef idx="1">
                <a:schemeClr val="accent6"/>
              </a:lnRef>
              <a:fillRef idx="2">
                <a:schemeClr val="accent6"/>
              </a:fillRef>
              <a:effectRef idx="1">
                <a:schemeClr val="accent6"/>
              </a:effectRef>
              <a:fontRef idx="minor">
                <a:schemeClr val="dk1"/>
              </a:fontRef>
            </p:style>
          </p:sp>
          <p:sp>
            <p:nvSpPr>
              <p:cNvPr id="16" name="Ellipse 4"/>
              <p:cNvSpPr txBox="1"/>
              <p:nvPr/>
            </p:nvSpPr>
            <p:spPr>
              <a:xfrm>
                <a:off x="681300" y="786092"/>
                <a:ext cx="686979" cy="53033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b="1" dirty="0"/>
                  <a:t>Mondialisation</a:t>
                </a:r>
                <a:endParaRPr lang="fr-FR" sz="1300" b="1" dirty="0"/>
              </a:p>
            </p:txBody>
          </p:sp>
        </p:grpSp>
        <p:grpSp>
          <p:nvGrpSpPr>
            <p:cNvPr id="8" name="Groupe 7"/>
            <p:cNvGrpSpPr/>
            <p:nvPr/>
          </p:nvGrpSpPr>
          <p:grpSpPr>
            <a:xfrm>
              <a:off x="2953808" y="1995091"/>
              <a:ext cx="838200" cy="750003"/>
              <a:chOff x="2880828" y="580219"/>
              <a:chExt cx="838200" cy="750003"/>
            </a:xfrm>
          </p:grpSpPr>
          <p:sp>
            <p:nvSpPr>
              <p:cNvPr id="9" name="Ellipse 8"/>
              <p:cNvSpPr/>
              <p:nvPr/>
            </p:nvSpPr>
            <p:spPr>
              <a:xfrm>
                <a:off x="2912397" y="580219"/>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0" name="Ellipse 4"/>
              <p:cNvSpPr txBox="1"/>
              <p:nvPr/>
            </p:nvSpPr>
            <p:spPr>
              <a:xfrm>
                <a:off x="2880828" y="690054"/>
                <a:ext cx="838200" cy="530333"/>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sz="1300" dirty="0"/>
                  <a:t>Commerce</a:t>
                </a:r>
              </a:p>
            </p:txBody>
          </p:sp>
        </p:grpSp>
        <p:grpSp>
          <p:nvGrpSpPr>
            <p:cNvPr id="11" name="Groupe 10"/>
            <p:cNvGrpSpPr/>
            <p:nvPr/>
          </p:nvGrpSpPr>
          <p:grpSpPr>
            <a:xfrm>
              <a:off x="2039408" y="1086970"/>
              <a:ext cx="762000" cy="750003"/>
              <a:chOff x="682512" y="676257"/>
              <a:chExt cx="762000" cy="750003"/>
            </a:xfrm>
          </p:grpSpPr>
          <p:sp>
            <p:nvSpPr>
              <p:cNvPr id="12" name="Ellipse 11"/>
              <p:cNvSpPr/>
              <p:nvPr/>
            </p:nvSpPr>
            <p:spPr>
              <a:xfrm>
                <a:off x="682737" y="676257"/>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3" name="Ellipse 4"/>
              <p:cNvSpPr txBox="1"/>
              <p:nvPr/>
            </p:nvSpPr>
            <p:spPr>
              <a:xfrm>
                <a:off x="682512" y="786092"/>
                <a:ext cx="762000" cy="530333"/>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sz="1300" dirty="0"/>
                  <a:t>Voyages</a:t>
                </a:r>
              </a:p>
            </p:txBody>
          </p:sp>
        </p:grpSp>
        <p:sp>
          <p:nvSpPr>
            <p:cNvPr id="33" name="Ellipse 32"/>
            <p:cNvSpPr/>
            <p:nvPr/>
          </p:nvSpPr>
          <p:spPr>
            <a:xfrm>
              <a:off x="1042976" y="167100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5" name="Ellipse 34"/>
            <p:cNvSpPr/>
            <p:nvPr/>
          </p:nvSpPr>
          <p:spPr>
            <a:xfrm>
              <a:off x="865264" y="2729951"/>
              <a:ext cx="390745" cy="40722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6" name="Ellipse 35"/>
            <p:cNvSpPr/>
            <p:nvPr/>
          </p:nvSpPr>
          <p:spPr>
            <a:xfrm>
              <a:off x="3182888" y="1548687"/>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7" name="Ellipse 36"/>
            <p:cNvSpPr/>
            <p:nvPr/>
          </p:nvSpPr>
          <p:spPr>
            <a:xfrm>
              <a:off x="3149614" y="2977095"/>
              <a:ext cx="460568" cy="43846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8" name="Ellipse 37"/>
            <p:cNvSpPr/>
            <p:nvPr/>
          </p:nvSpPr>
          <p:spPr>
            <a:xfrm>
              <a:off x="2058832" y="361314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grpSp>
        <p:nvGrpSpPr>
          <p:cNvPr id="67" name="Groupe 66"/>
          <p:cNvGrpSpPr/>
          <p:nvPr/>
        </p:nvGrpSpPr>
        <p:grpSpPr>
          <a:xfrm>
            <a:off x="2398760" y="1658188"/>
            <a:ext cx="2700422" cy="2838174"/>
            <a:chOff x="5293768" y="826324"/>
            <a:chExt cx="2700422" cy="2838174"/>
          </a:xfrm>
        </p:grpSpPr>
        <p:grpSp>
          <p:nvGrpSpPr>
            <p:cNvPr id="20" name="Groupe 19"/>
            <p:cNvGrpSpPr/>
            <p:nvPr/>
          </p:nvGrpSpPr>
          <p:grpSpPr>
            <a:xfrm>
              <a:off x="5604387" y="1433824"/>
              <a:ext cx="2092499" cy="1979726"/>
              <a:chOff x="2658387" y="996117"/>
              <a:chExt cx="1084476" cy="1084476"/>
            </a:xfrm>
          </p:grpSpPr>
          <p:sp>
            <p:nvSpPr>
              <p:cNvPr id="21" name="Ellipse 20"/>
              <p:cNvSpPr/>
              <p:nvPr/>
            </p:nvSpPr>
            <p:spPr>
              <a:xfrm>
                <a:off x="2658387" y="996117"/>
                <a:ext cx="1084476" cy="1084476"/>
              </a:xfrm>
              <a:prstGeom prst="ellipse">
                <a:avLst/>
              </a:prstGeom>
            </p:spPr>
            <p:style>
              <a:lnRef idx="1">
                <a:schemeClr val="accent2"/>
              </a:lnRef>
              <a:fillRef idx="2">
                <a:schemeClr val="accent2"/>
              </a:fillRef>
              <a:effectRef idx="1">
                <a:schemeClr val="accent2"/>
              </a:effectRef>
              <a:fontRef idx="minor">
                <a:schemeClr val="dk1"/>
              </a:fontRef>
            </p:style>
          </p:sp>
          <p:sp>
            <p:nvSpPr>
              <p:cNvPr id="22" name="Ellipse 4"/>
              <p:cNvSpPr txBox="1"/>
              <p:nvPr/>
            </p:nvSpPr>
            <p:spPr>
              <a:xfrm>
                <a:off x="2887983" y="1124000"/>
                <a:ext cx="625283" cy="828710"/>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algn="ctr" defTabSz="622300">
                  <a:lnSpc>
                    <a:spcPct val="90000"/>
                  </a:lnSpc>
                  <a:spcBef>
                    <a:spcPct val="0"/>
                  </a:spcBef>
                  <a:spcAft>
                    <a:spcPct val="35000"/>
                  </a:spcAft>
                </a:pPr>
                <a:r>
                  <a:rPr lang="fr-FR" b="1" dirty="0"/>
                  <a:t>Menaces sanitaires</a:t>
                </a:r>
              </a:p>
            </p:txBody>
          </p:sp>
        </p:grpSp>
        <p:sp>
          <p:nvSpPr>
            <p:cNvPr id="43" name="Ellipse 42"/>
            <p:cNvSpPr/>
            <p:nvPr/>
          </p:nvSpPr>
          <p:spPr>
            <a:xfrm>
              <a:off x="5583186" y="3226032"/>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nvGrpSpPr>
            <p:cNvPr id="54" name="Groupe 53"/>
            <p:cNvGrpSpPr/>
            <p:nvPr/>
          </p:nvGrpSpPr>
          <p:grpSpPr>
            <a:xfrm>
              <a:off x="5709737" y="1197523"/>
              <a:ext cx="749986" cy="750003"/>
              <a:chOff x="1067187" y="371308"/>
              <a:chExt cx="749986" cy="750003"/>
            </a:xfrm>
          </p:grpSpPr>
          <p:sp>
            <p:nvSpPr>
              <p:cNvPr id="55" name="Ellipse 54"/>
              <p:cNvSpPr/>
              <p:nvPr/>
            </p:nvSpPr>
            <p:spPr>
              <a:xfrm>
                <a:off x="1067187" y="371308"/>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6" name="Ellipse 4"/>
              <p:cNvSpPr txBox="1"/>
              <p:nvPr/>
            </p:nvSpPr>
            <p:spPr>
              <a:xfrm>
                <a:off x="1177020" y="481143"/>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sz="1300" dirty="0"/>
                  <a:t>HPAI</a:t>
                </a:r>
              </a:p>
            </p:txBody>
          </p:sp>
        </p:grpSp>
        <p:grpSp>
          <p:nvGrpSpPr>
            <p:cNvPr id="57" name="Groupe 56"/>
            <p:cNvGrpSpPr/>
            <p:nvPr/>
          </p:nvGrpSpPr>
          <p:grpSpPr>
            <a:xfrm>
              <a:off x="6859590" y="1292274"/>
              <a:ext cx="749986" cy="750003"/>
              <a:chOff x="936412" y="841060"/>
              <a:chExt cx="749986" cy="750003"/>
            </a:xfrm>
          </p:grpSpPr>
          <p:sp>
            <p:nvSpPr>
              <p:cNvPr id="58" name="Ellipse 57"/>
              <p:cNvSpPr/>
              <p:nvPr/>
            </p:nvSpPr>
            <p:spPr>
              <a:xfrm>
                <a:off x="936412" y="841060"/>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9" name="Ellipse 4"/>
              <p:cNvSpPr txBox="1"/>
              <p:nvPr/>
            </p:nvSpPr>
            <p:spPr>
              <a:xfrm>
                <a:off x="1046245" y="950895"/>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sz="1300" dirty="0"/>
                  <a:t>SRAS</a:t>
                </a:r>
              </a:p>
            </p:txBody>
          </p:sp>
        </p:grpSp>
        <p:grpSp>
          <p:nvGrpSpPr>
            <p:cNvPr id="60" name="Groupe 59"/>
            <p:cNvGrpSpPr/>
            <p:nvPr/>
          </p:nvGrpSpPr>
          <p:grpSpPr>
            <a:xfrm>
              <a:off x="5293768" y="2290264"/>
              <a:ext cx="749986" cy="750003"/>
              <a:chOff x="-1455066" y="773364"/>
              <a:chExt cx="749986" cy="750003"/>
            </a:xfrm>
          </p:grpSpPr>
          <p:sp>
            <p:nvSpPr>
              <p:cNvPr id="61" name="Ellipse 60"/>
              <p:cNvSpPr/>
              <p:nvPr/>
            </p:nvSpPr>
            <p:spPr>
              <a:xfrm>
                <a:off x="-1455066" y="773364"/>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62" name="Ellipse 4"/>
              <p:cNvSpPr txBox="1"/>
              <p:nvPr/>
            </p:nvSpPr>
            <p:spPr>
              <a:xfrm>
                <a:off x="-1345233" y="883199"/>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50">
                  <a:lnSpc>
                    <a:spcPct val="90000"/>
                  </a:lnSpc>
                  <a:spcBef>
                    <a:spcPct val="0"/>
                  </a:spcBef>
                  <a:spcAft>
                    <a:spcPct val="35000"/>
                  </a:spcAft>
                </a:pPr>
                <a:r>
                  <a:rPr lang="fr-FR" sz="1050" dirty="0"/>
                  <a:t>Choléra</a:t>
                </a:r>
              </a:p>
            </p:txBody>
          </p:sp>
        </p:grpSp>
        <p:sp>
          <p:nvSpPr>
            <p:cNvPr id="63" name="Ellipse 62"/>
            <p:cNvSpPr/>
            <p:nvPr/>
          </p:nvSpPr>
          <p:spPr>
            <a:xfrm>
              <a:off x="7174884" y="3360296"/>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4" name="Ellipse 63"/>
            <p:cNvSpPr/>
            <p:nvPr/>
          </p:nvSpPr>
          <p:spPr>
            <a:xfrm>
              <a:off x="7748695" y="2321129"/>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5" name="Ellipse 64"/>
            <p:cNvSpPr/>
            <p:nvPr/>
          </p:nvSpPr>
          <p:spPr>
            <a:xfrm>
              <a:off x="5352421" y="1392072"/>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6" name="Ellipse 65"/>
            <p:cNvSpPr/>
            <p:nvPr/>
          </p:nvSpPr>
          <p:spPr>
            <a:xfrm>
              <a:off x="6675127" y="826324"/>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sp>
        <p:nvSpPr>
          <p:cNvPr id="2" name="Rectangle avec flèche vers la droite 1"/>
          <p:cNvSpPr/>
          <p:nvPr/>
        </p:nvSpPr>
        <p:spPr>
          <a:xfrm rot="5400000">
            <a:off x="5575732" y="4210509"/>
            <a:ext cx="914400" cy="1789037"/>
          </a:xfrm>
          <a:prstGeom prst="rightArrowCallout">
            <a:avLst>
              <a:gd name="adj1" fmla="val 11842"/>
              <a:gd name="adj2" fmla="val 25000"/>
              <a:gd name="adj3" fmla="val 25000"/>
              <a:gd name="adj4" fmla="val 1103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Rectangle 2"/>
          <p:cNvSpPr/>
          <p:nvPr/>
        </p:nvSpPr>
        <p:spPr>
          <a:xfrm>
            <a:off x="2814729" y="5564374"/>
            <a:ext cx="6571030" cy="646331"/>
          </a:xfrm>
          <a:prstGeom prst="rect">
            <a:avLst/>
          </a:prstGeom>
          <a:noFill/>
        </p:spPr>
        <p:txBody>
          <a:bodyPr wrap="none" lIns="91440" tIns="45720" rIns="91440" bIns="45720">
            <a:spAutoFit/>
          </a:bodyPr>
          <a:lstStyle/>
          <a:p>
            <a:pPr algn="ctr"/>
            <a:r>
              <a:rPr lang="fr-FR" sz="3600" dirty="0">
                <a:ln w="0"/>
                <a:solidFill>
                  <a:schemeClr val="accent1"/>
                </a:solidFill>
                <a:effectLst>
                  <a:outerShdw blurRad="38100" dist="25400" dir="5400000" algn="ctr" rotWithShape="0">
                    <a:srgbClr val="6E747A">
                      <a:alpha val="43000"/>
                    </a:srgbClr>
                  </a:outerShdw>
                </a:effectLst>
              </a:rPr>
              <a:t>Modifications des écosystèmes</a:t>
            </a:r>
          </a:p>
        </p:txBody>
      </p:sp>
    </p:spTree>
    <p:extLst>
      <p:ext uri="{BB962C8B-B14F-4D97-AF65-F5344CB8AC3E}">
        <p14:creationId xmlns:p14="http://schemas.microsoft.com/office/powerpoint/2010/main" val="206238117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sp>
        <p:nvSpPr>
          <p:cNvPr id="418" name="Oval 8"/>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420" name="Content Placeholder 3"/>
          <p:cNvSpPr txBox="1">
            <a:spLocks noGrp="1"/>
          </p:cNvSpPr>
          <p:nvPr>
            <p:ph type="body" idx="1"/>
          </p:nvPr>
        </p:nvSpPr>
        <p:spPr>
          <a:xfrm>
            <a:off x="4273553" y="1451364"/>
            <a:ext cx="7529514" cy="4938324"/>
          </a:xfrm>
          <a:prstGeom prst="rect">
            <a:avLst/>
          </a:prstGeom>
        </p:spPr>
        <p:txBody>
          <a:bodyPr lIns="45719" tIns="45720" rIns="45719" bIns="45720" anchor="t">
            <a:normAutofit/>
          </a:bodyPr>
          <a:lstStyle/>
          <a:p>
            <a:pPr marL="0" indent="0" algn="just">
              <a:buNone/>
              <a:defRPr sz="2400"/>
            </a:pPr>
            <a:r>
              <a:rPr lang="en-US" sz="2200" dirty="0"/>
              <a:t>Parmi les maladies </a:t>
            </a:r>
            <a:r>
              <a:rPr lang="en-US" sz="2200" err="1"/>
              <a:t>infectieuses</a:t>
            </a:r>
            <a:r>
              <a:rPr lang="en-US" sz="2200" dirty="0"/>
              <a:t> </a:t>
            </a:r>
            <a:r>
              <a:rPr lang="en-US" sz="2200" err="1"/>
              <a:t>affectant</a:t>
            </a:r>
            <a:r>
              <a:rPr lang="en-US" sz="2200" dirty="0"/>
              <a:t> les </a:t>
            </a:r>
            <a:r>
              <a:rPr lang="en-US" sz="2200" err="1"/>
              <a:t>humains</a:t>
            </a:r>
            <a:r>
              <a:rPr lang="en-US" sz="2200" dirty="0"/>
              <a:t>, </a:t>
            </a:r>
            <a:r>
              <a:rPr lang="en-US" sz="2200" err="1"/>
              <a:t>combien</a:t>
            </a:r>
            <a:r>
              <a:rPr lang="en-US" sz="2200" dirty="0"/>
              <a:t> </a:t>
            </a:r>
            <a:r>
              <a:rPr lang="en-US" sz="2200" err="1"/>
              <a:t>sont</a:t>
            </a:r>
            <a:r>
              <a:rPr lang="en-US" sz="2200" dirty="0"/>
              <a:t> </a:t>
            </a:r>
            <a:r>
              <a:rPr lang="en-US" sz="2200" err="1"/>
              <a:t>considérées</a:t>
            </a:r>
            <a:r>
              <a:rPr lang="en-US" sz="2200" dirty="0"/>
              <a:t> </a:t>
            </a:r>
            <a:r>
              <a:rPr lang="en-US" sz="2200" err="1"/>
              <a:t>comme</a:t>
            </a:r>
            <a:r>
              <a:rPr lang="en-US" sz="2200" dirty="0"/>
              <a:t> </a:t>
            </a:r>
            <a:r>
              <a:rPr lang="en-US" sz="2200" err="1"/>
              <a:t>zoonotiques</a:t>
            </a:r>
            <a:r>
              <a:rPr lang="en-US" sz="2200" dirty="0"/>
              <a:t> ?</a:t>
            </a:r>
          </a:p>
          <a:p>
            <a:pPr marL="0" indent="0" algn="just">
              <a:buSzTx/>
              <a:buNone/>
              <a:defRPr sz="2400"/>
            </a:pPr>
            <a:endParaRPr sz="2200" dirty="0"/>
          </a:p>
          <a:p>
            <a:pPr marL="800100" lvl="1" indent="-342900" algn="just">
              <a:spcBef>
                <a:spcPts val="0"/>
              </a:spcBef>
              <a:buFontTx/>
              <a:buChar char="❑"/>
              <a:defRPr sz="2400"/>
            </a:pPr>
            <a:r>
              <a:rPr lang="fr-FR" sz="2200" dirty="0"/>
              <a:t>Aucune</a:t>
            </a:r>
            <a:endParaRPr sz="2200" dirty="0"/>
          </a:p>
          <a:p>
            <a:pPr marL="800100" lvl="1" indent="-342900" algn="just">
              <a:spcBef>
                <a:spcPts val="0"/>
              </a:spcBef>
              <a:buFontTx/>
              <a:buChar char="❑"/>
              <a:defRPr sz="2400"/>
            </a:pPr>
            <a:r>
              <a:rPr lang="fr-FR" sz="2200" dirty="0"/>
              <a:t>Moins de</a:t>
            </a:r>
            <a:r>
              <a:rPr sz="2200" dirty="0"/>
              <a:t> 10%</a:t>
            </a:r>
          </a:p>
          <a:p>
            <a:pPr marL="800100" lvl="1" indent="-342900" algn="just">
              <a:spcBef>
                <a:spcPts val="0"/>
              </a:spcBef>
              <a:buFontTx/>
              <a:buChar char="❑"/>
              <a:defRPr sz="2400"/>
            </a:pPr>
            <a:r>
              <a:rPr lang="fr-FR" sz="2200" dirty="0"/>
              <a:t>Plus que la moitié</a:t>
            </a:r>
            <a:endParaRPr sz="2200" dirty="0"/>
          </a:p>
          <a:p>
            <a:pPr marL="800100" lvl="1" indent="-342900" algn="just">
              <a:spcBef>
                <a:spcPts val="0"/>
              </a:spcBef>
              <a:buFontTx/>
              <a:buChar char="❑"/>
              <a:defRPr sz="2400"/>
            </a:pPr>
            <a:r>
              <a:rPr lang="fr-FR" sz="2200" dirty="0"/>
              <a:t>Toutes</a:t>
            </a:r>
          </a:p>
        </p:txBody>
      </p:sp>
      <p:pic>
        <p:nvPicPr>
          <p:cNvPr id="421"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22" name="Rounded Rectangle 2"/>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id="{A5358059-D2FE-5ACA-17CC-8D88C9833F35}"/>
              </a:ext>
            </a:extLst>
          </p:cNvPr>
          <p:cNvSpPr txBox="1">
            <a:spLocks noGrp="1"/>
          </p:cNvSpPr>
          <p:nvPr>
            <p:ph type="title"/>
          </p:nvPr>
        </p:nvSpPr>
        <p:spPr>
          <a:xfrm>
            <a:off x="282607" y="253546"/>
            <a:ext cx="4317201" cy="1373057"/>
          </a:xfrm>
          <a:prstGeom prst="rect">
            <a:avLst/>
          </a:prstGeom>
        </p:spPr>
        <p:txBody>
          <a:bodyPr lIns="45719" tIns="45720" rIns="45719" bIns="45720" anchor="t">
            <a:normAutofit/>
          </a:bodyPr>
          <a:lstStyle/>
          <a:p>
            <a:r>
              <a:rPr lang="fr-FR" b="1" dirty="0"/>
              <a:t>Vérification des connaissances</a:t>
            </a:r>
            <a:endParaRPr b="1" dirty="0"/>
          </a:p>
        </p:txBody>
      </p:sp>
    </p:spTree>
    <p:extLst>
      <p:ext uri="{BB962C8B-B14F-4D97-AF65-F5344CB8AC3E}">
        <p14:creationId xmlns:p14="http://schemas.microsoft.com/office/powerpoint/2010/main" val="353723125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418" name="Oval 8"/>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420" name="Content Placeholder 3"/>
          <p:cNvSpPr txBox="1">
            <a:spLocks noGrp="1"/>
          </p:cNvSpPr>
          <p:nvPr>
            <p:ph type="body" idx="1"/>
          </p:nvPr>
        </p:nvSpPr>
        <p:spPr>
          <a:xfrm>
            <a:off x="4273553" y="1451364"/>
            <a:ext cx="7529514" cy="4938324"/>
          </a:xfrm>
          <a:prstGeom prst="rect">
            <a:avLst/>
          </a:prstGeom>
        </p:spPr>
        <p:txBody>
          <a:bodyPr lIns="45719" tIns="45720" rIns="45719" bIns="45720" anchor="t">
            <a:normAutofit/>
          </a:bodyPr>
          <a:lstStyle/>
          <a:p>
            <a:pPr marL="0" indent="0" algn="just">
              <a:buNone/>
              <a:defRPr sz="2400"/>
            </a:pPr>
            <a:r>
              <a:rPr lang="en-US" sz="2200" dirty="0"/>
              <a:t>Parmi les maladies </a:t>
            </a:r>
            <a:r>
              <a:rPr lang="en-US" sz="2200" err="1"/>
              <a:t>infectieuses</a:t>
            </a:r>
            <a:r>
              <a:rPr lang="en-US" sz="2200" dirty="0"/>
              <a:t> </a:t>
            </a:r>
            <a:r>
              <a:rPr lang="en-US" sz="2200" err="1"/>
              <a:t>affectant</a:t>
            </a:r>
            <a:r>
              <a:rPr lang="en-US" sz="2200" dirty="0"/>
              <a:t> les </a:t>
            </a:r>
            <a:r>
              <a:rPr lang="en-US" sz="2200" err="1"/>
              <a:t>humains</a:t>
            </a:r>
            <a:r>
              <a:rPr lang="en-US" sz="2200" dirty="0"/>
              <a:t>, </a:t>
            </a:r>
            <a:r>
              <a:rPr lang="en-US" sz="2200" err="1"/>
              <a:t>combien</a:t>
            </a:r>
            <a:r>
              <a:rPr lang="en-US" sz="2200" dirty="0"/>
              <a:t> </a:t>
            </a:r>
            <a:r>
              <a:rPr lang="en-US" sz="2200" err="1"/>
              <a:t>sont</a:t>
            </a:r>
            <a:r>
              <a:rPr lang="en-US" sz="2200" dirty="0"/>
              <a:t> </a:t>
            </a:r>
            <a:r>
              <a:rPr lang="en-US" sz="2200" err="1"/>
              <a:t>considérées</a:t>
            </a:r>
            <a:r>
              <a:rPr lang="en-US" sz="2200" dirty="0"/>
              <a:t> </a:t>
            </a:r>
            <a:r>
              <a:rPr lang="en-US" sz="2200" err="1"/>
              <a:t>comme</a:t>
            </a:r>
            <a:r>
              <a:rPr lang="en-US" sz="2200" dirty="0"/>
              <a:t> </a:t>
            </a:r>
            <a:r>
              <a:rPr lang="en-US" sz="2200" err="1"/>
              <a:t>zoonotiques</a:t>
            </a:r>
            <a:r>
              <a:rPr lang="en-US" sz="2200" dirty="0"/>
              <a:t> ?</a:t>
            </a:r>
          </a:p>
          <a:p>
            <a:pPr marL="0" indent="0" algn="just">
              <a:buSzTx/>
              <a:buNone/>
              <a:defRPr sz="2400"/>
            </a:pPr>
            <a:endParaRPr sz="2200" dirty="0"/>
          </a:p>
          <a:p>
            <a:pPr marL="800100" lvl="1" indent="-342900" algn="just">
              <a:spcBef>
                <a:spcPts val="0"/>
              </a:spcBef>
              <a:buFontTx/>
              <a:buChar char="❑"/>
              <a:defRPr sz="2400"/>
            </a:pPr>
            <a:r>
              <a:rPr lang="fr-FR" sz="2200" dirty="0"/>
              <a:t>Aucune</a:t>
            </a:r>
            <a:endParaRPr sz="2200" dirty="0"/>
          </a:p>
          <a:p>
            <a:pPr marL="800100" lvl="1" indent="-342900" algn="just">
              <a:spcBef>
                <a:spcPts val="0"/>
              </a:spcBef>
              <a:buFontTx/>
              <a:buChar char="❑"/>
              <a:defRPr sz="2400"/>
            </a:pPr>
            <a:r>
              <a:rPr lang="fr-FR" sz="2200" dirty="0"/>
              <a:t>Moins de</a:t>
            </a:r>
            <a:r>
              <a:rPr sz="2200" dirty="0"/>
              <a:t> 10%</a:t>
            </a:r>
          </a:p>
          <a:p>
            <a:pPr marL="800100" lvl="1" indent="-342900" algn="just">
              <a:spcBef>
                <a:spcPts val="0"/>
              </a:spcBef>
              <a:buFont typeface="Wingdings"/>
              <a:buChar char="ü"/>
              <a:defRPr sz="2400"/>
            </a:pPr>
            <a:r>
              <a:rPr lang="fr-FR" sz="2200" dirty="0"/>
              <a:t>Plus que la moitié</a:t>
            </a:r>
            <a:endParaRPr sz="2200" dirty="0"/>
          </a:p>
          <a:p>
            <a:pPr marL="800100" lvl="1" indent="-342900" algn="just">
              <a:spcBef>
                <a:spcPts val="0"/>
              </a:spcBef>
              <a:buFontTx/>
              <a:buChar char="❑"/>
              <a:defRPr sz="2400"/>
            </a:pPr>
            <a:r>
              <a:rPr lang="fr-FR" sz="2200" dirty="0"/>
              <a:t>Toutes</a:t>
            </a:r>
          </a:p>
        </p:txBody>
      </p:sp>
      <p:pic>
        <p:nvPicPr>
          <p:cNvPr id="421"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22" name="Rounded Rectangle 2"/>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id="{A5358059-D2FE-5ACA-17CC-8D88C9833F35}"/>
              </a:ext>
            </a:extLst>
          </p:cNvPr>
          <p:cNvSpPr txBox="1">
            <a:spLocks noGrp="1"/>
          </p:cNvSpPr>
          <p:nvPr>
            <p:ph type="title"/>
          </p:nvPr>
        </p:nvSpPr>
        <p:spPr>
          <a:xfrm>
            <a:off x="282607" y="253546"/>
            <a:ext cx="4317201" cy="1373057"/>
          </a:xfrm>
          <a:prstGeom prst="rect">
            <a:avLst/>
          </a:prstGeom>
        </p:spPr>
        <p:txBody>
          <a:bodyPr lIns="45719" tIns="45720" rIns="45719" bIns="45720" anchor="t">
            <a:normAutofit/>
          </a:bodyPr>
          <a:lstStyle/>
          <a:p>
            <a:r>
              <a:rPr lang="fr-FR" b="1" dirty="0"/>
              <a:t>Vérification des connaissances</a:t>
            </a:r>
            <a:endParaRPr b="1" dirty="0"/>
          </a:p>
        </p:txBody>
      </p:sp>
    </p:spTree>
    <p:extLst>
      <p:ext uri="{BB962C8B-B14F-4D97-AF65-F5344CB8AC3E}">
        <p14:creationId xmlns:p14="http://schemas.microsoft.com/office/powerpoint/2010/main" val="10259875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Content Placeholder 4"/>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8235950" y="1619250"/>
            <a:ext cx="3956050" cy="3057525"/>
          </a:xfrm>
        </p:spPr>
      </p:pic>
      <p:sp>
        <p:nvSpPr>
          <p:cNvPr id="40" name="ZoneTexte 39"/>
          <p:cNvSpPr txBox="1"/>
          <p:nvPr/>
        </p:nvSpPr>
        <p:spPr>
          <a:xfrm>
            <a:off x="382438" y="1257760"/>
            <a:ext cx="7626152" cy="2800767"/>
          </a:xfrm>
          <a:prstGeom prst="rect">
            <a:avLst/>
          </a:prstGeom>
          <a:noFill/>
        </p:spPr>
        <p:txBody>
          <a:bodyPr wrap="square" lIns="91440" tIns="45720" rIns="91440" bIns="45720" rtlCol="0" anchor="t">
            <a:spAutoFit/>
          </a:bodyPr>
          <a:lstStyle/>
          <a:p>
            <a:pPr marL="228600" indent="-228600">
              <a:buFont typeface="Arial" panose="020B0604020202020204" pitchFamily="34" charset="0"/>
              <a:buChar char="•"/>
            </a:pPr>
            <a:r>
              <a:rPr lang="fr-FR" sz="2200" dirty="0">
                <a:solidFill>
                  <a:srgbClr val="000000"/>
                </a:solidFill>
                <a:latin typeface="Source Sans Pro Regular"/>
                <a:ea typeface="Source Sans Pro Regular"/>
                <a:sym typeface="Source Sans Pro Regular"/>
              </a:rPr>
              <a:t>60 % des infections humaines existantes  sont zoonotiques</a:t>
            </a:r>
            <a:endParaRPr lang="fr-FR" sz="2200" dirty="0">
              <a:solidFill>
                <a:srgbClr val="000000"/>
              </a:solidFill>
              <a:latin typeface="Source Sans Pro Regular"/>
              <a:ea typeface="Source Sans Pro Regular"/>
            </a:endParaRPr>
          </a:p>
          <a:p>
            <a:pPr marL="228600" indent="-228600">
              <a:buFont typeface="Arial" panose="020B0604020202020204" pitchFamily="34" charset="0"/>
              <a:buChar char="•"/>
            </a:pPr>
            <a:r>
              <a:rPr lang="fr-FR" sz="2200" dirty="0">
                <a:solidFill>
                  <a:srgbClr val="000000"/>
                </a:solidFill>
                <a:latin typeface="Source Sans Pro Regular"/>
                <a:ea typeface="Source Sans Pro Regular"/>
                <a:sym typeface="Source Sans Pro Regular"/>
              </a:rPr>
              <a:t>Au moins 70 % des maladies infectieuses émergentes (notamment Ébola, le VIH et la grippe) sont d’origine animale</a:t>
            </a:r>
          </a:p>
          <a:p>
            <a:pPr marL="228600" indent="-228600">
              <a:buFont typeface="Arial" panose="020B0604020202020204" pitchFamily="34" charset="0"/>
              <a:buChar char="•"/>
            </a:pPr>
            <a:r>
              <a:rPr lang="fr-FR" sz="2200" dirty="0">
                <a:solidFill>
                  <a:srgbClr val="000000"/>
                </a:solidFill>
                <a:latin typeface="Source Sans Pro Regular"/>
                <a:ea typeface="Source Sans Pro Regular"/>
                <a:sym typeface="Source Sans Pro Regular"/>
              </a:rPr>
              <a:t>5 nouvelles maladies humaines apparaissent chaque année. </a:t>
            </a:r>
          </a:p>
          <a:p>
            <a:pPr marL="685800" lvl="1" indent="-228600">
              <a:buFont typeface="Courier New" panose="02070309020205020404" pitchFamily="49" charset="0"/>
              <a:buChar char="o"/>
            </a:pPr>
            <a:r>
              <a:rPr lang="fr-FR" sz="2200" dirty="0">
                <a:solidFill>
                  <a:srgbClr val="000000"/>
                </a:solidFill>
                <a:latin typeface="Source Sans Pro Regular"/>
                <a:ea typeface="Source Sans Pro Regular"/>
                <a:sym typeface="Source Sans Pro Regular"/>
              </a:rPr>
              <a:t>Trois sont d’origine animale.</a:t>
            </a:r>
          </a:p>
          <a:p>
            <a:pPr marL="228600" indent="-228600">
              <a:buFont typeface="Arial" panose="020B0604020202020204" pitchFamily="34" charset="0"/>
              <a:buChar char="•"/>
            </a:pPr>
            <a:r>
              <a:rPr lang="fr-FR" sz="2200" dirty="0">
                <a:solidFill>
                  <a:srgbClr val="000000"/>
                </a:solidFill>
                <a:latin typeface="Source Sans Pro Regular"/>
                <a:ea typeface="Source Sans Pro Regular"/>
                <a:sym typeface="Source Sans Pro Regular"/>
              </a:rPr>
              <a:t>80 % des agents pouvant être utilisés dans des attaques </a:t>
            </a:r>
            <a:r>
              <a:rPr lang="fr-FR" sz="2200" err="1">
                <a:solidFill>
                  <a:srgbClr val="000000"/>
                </a:solidFill>
                <a:latin typeface="Source Sans Pro Regular"/>
                <a:ea typeface="Source Sans Pro Regular"/>
                <a:sym typeface="Source Sans Pro Regular"/>
              </a:rPr>
              <a:t>bioterroristes</a:t>
            </a:r>
            <a:r>
              <a:rPr lang="fr-FR" sz="2200" dirty="0">
                <a:solidFill>
                  <a:srgbClr val="000000"/>
                </a:solidFill>
                <a:latin typeface="Source Sans Pro Regular"/>
                <a:ea typeface="Source Sans Pro Regular"/>
                <a:sym typeface="Source Sans Pro Regular"/>
              </a:rPr>
              <a:t> sont des pathogènes zoonotiques</a:t>
            </a:r>
          </a:p>
          <a:p>
            <a:pPr marL="228600" indent="-228600">
              <a:buFont typeface="Arial" panose="020B0604020202020204" pitchFamily="34" charset="0"/>
              <a:buChar char="•"/>
            </a:pPr>
            <a:endParaRPr lang="fr-FR" sz="2200" b="1" dirty="0">
              <a:solidFill>
                <a:srgbClr val="002060"/>
              </a:solidFill>
            </a:endParaRPr>
          </a:p>
        </p:txBody>
      </p:sp>
      <p:sp>
        <p:nvSpPr>
          <p:cNvPr id="7" name="Rectangle 6"/>
          <p:cNvSpPr/>
          <p:nvPr/>
        </p:nvSpPr>
        <p:spPr>
          <a:xfrm>
            <a:off x="1582976" y="5141168"/>
            <a:ext cx="9878683" cy="461665"/>
          </a:xfrm>
          <a:prstGeom prst="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fr-FR" sz="2400" b="1" dirty="0">
                <a:solidFill>
                  <a:schemeClr val="bg1"/>
                </a:solidFill>
                <a:latin typeface="+mj-lt"/>
                <a:sym typeface="Wingdings" panose="05000000000000000000" pitchFamily="2" charset="2"/>
              </a:rPr>
              <a:t>La santé publique requiert une approche plus globale : Une seule santé</a:t>
            </a:r>
            <a:endParaRPr lang="fr-FR" sz="2400" b="1" dirty="0">
              <a:solidFill>
                <a:schemeClr val="bg1"/>
              </a:solidFill>
              <a:latin typeface="+mj-lt"/>
            </a:endParaRPr>
          </a:p>
        </p:txBody>
      </p:sp>
      <p:sp>
        <p:nvSpPr>
          <p:cNvPr id="9" name="Bent-Up Arrow 8"/>
          <p:cNvSpPr/>
          <p:nvPr/>
        </p:nvSpPr>
        <p:spPr>
          <a:xfrm rot="5400000">
            <a:off x="358974" y="4376065"/>
            <a:ext cx="1685888" cy="5750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6">
            <a:extLst>
              <a:ext uri="{FF2B5EF4-FFF2-40B4-BE49-F238E27FC236}">
                <a16:creationId xmlns:a16="http://schemas.microsoft.com/office/drawing/2014/main" id="{CCB47DE5-AD6B-8D96-FAFC-0C8431A5ACD0}"/>
              </a:ext>
            </a:extLst>
          </p:cNvPr>
          <p:cNvSpPr txBox="1">
            <a:spLocks/>
          </p:cNvSpPr>
          <p:nvPr/>
        </p:nvSpPr>
        <p:spPr>
          <a:xfrm>
            <a:off x="-9144" y="92927"/>
            <a:ext cx="10972800" cy="471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3200" b="1" kern="0" dirty="0">
                <a:solidFill>
                  <a:schemeClr val="bg1"/>
                </a:solidFill>
              </a:rPr>
              <a:t>Pourquoi le concept une seule santé est-il apparu?</a:t>
            </a:r>
          </a:p>
        </p:txBody>
      </p:sp>
    </p:spTree>
    <p:extLst>
      <p:ext uri="{BB962C8B-B14F-4D97-AF65-F5344CB8AC3E}">
        <p14:creationId xmlns:p14="http://schemas.microsoft.com/office/powerpoint/2010/main" val="40711739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sp>
        <p:nvSpPr>
          <p:cNvPr id="444" name="Google Shape;300;p7"/>
          <p:cNvSpPr txBox="1">
            <a:spLocks noGrp="1"/>
          </p:cNvSpPr>
          <p:nvPr>
            <p:ph type="body" sz="half" idx="1"/>
          </p:nvPr>
        </p:nvSpPr>
        <p:spPr>
          <a:xfrm>
            <a:off x="620657" y="1828833"/>
            <a:ext cx="11347453" cy="1870076"/>
          </a:xfrm>
          <a:prstGeom prst="rect">
            <a:avLst/>
          </a:prstGeom>
        </p:spPr>
        <p:txBody>
          <a:bodyPr lIns="134999" tIns="134999" rIns="134999" bIns="134999"/>
          <a:lstStyle/>
          <a:p>
            <a:r>
              <a:rPr b="1" dirty="0"/>
              <a:t>2. </a:t>
            </a:r>
            <a:r>
              <a:rPr lang="fr-FR" b="1" dirty="0"/>
              <a:t>Maladies infectieuses émergentes</a:t>
            </a:r>
            <a:endParaRPr b="1" dirty="0"/>
          </a:p>
        </p:txBody>
      </p:sp>
    </p:spTree>
    <p:extLst>
      <p:ext uri="{BB962C8B-B14F-4D97-AF65-F5344CB8AC3E}">
        <p14:creationId xmlns:p14="http://schemas.microsoft.com/office/powerpoint/2010/main" val="60177370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478978" y="853080"/>
            <a:ext cx="10493822" cy="531417"/>
          </a:xfrm>
        </p:spPr>
        <p:txBody>
          <a:bodyPr/>
          <a:lstStyle/>
          <a:p>
            <a:pPr marL="0" indent="0">
              <a:buNone/>
            </a:pPr>
            <a:r>
              <a:rPr lang="fr-FR" b="1" dirty="0">
                <a:solidFill>
                  <a:srgbClr val="C00000"/>
                </a:solidFill>
              </a:rPr>
              <a:t>Les domaines relevant de l’approche Une seule santé sont</a:t>
            </a:r>
            <a:r>
              <a:rPr lang="fr-FR" b="1" noProof="0" dirty="0">
                <a:solidFill>
                  <a:srgbClr val="C00000"/>
                </a:solidFill>
              </a:rPr>
              <a:t> </a:t>
            </a:r>
            <a:r>
              <a:rPr lang="en-US" b="1" noProof="0" dirty="0">
                <a:solidFill>
                  <a:srgbClr val="C00000"/>
                </a:solidFill>
              </a:rPr>
              <a:t>…</a:t>
            </a:r>
          </a:p>
          <a:p>
            <a:endParaRPr lang="en-US" noProof="0" dirty="0"/>
          </a:p>
        </p:txBody>
      </p:sp>
      <p:sp>
        <p:nvSpPr>
          <p:cNvPr id="19"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2.	</a:t>
            </a:r>
            <a:r>
              <a:rPr lang="fr-FR" sz="3200" dirty="0">
                <a:solidFill>
                  <a:schemeClr val="bg1"/>
                </a:solidFill>
              </a:rPr>
              <a:t>Domaines couverts par Une seule santé</a:t>
            </a:r>
          </a:p>
        </p:txBody>
      </p:sp>
      <p:pic>
        <p:nvPicPr>
          <p:cNvPr id="9" name="Image 8"/>
          <p:cNvPicPr>
            <a:picLocks noChangeAspect="1"/>
          </p:cNvPicPr>
          <p:nvPr/>
        </p:nvPicPr>
        <p:blipFill>
          <a:blip r:embed="rId3" cstate="print"/>
          <a:stretch>
            <a:fillRect/>
          </a:stretch>
        </p:blipFill>
        <p:spPr>
          <a:xfrm>
            <a:off x="3515241" y="4944979"/>
            <a:ext cx="1074821" cy="1074821"/>
          </a:xfrm>
          <a:prstGeom prst="rect">
            <a:avLst/>
          </a:prstGeom>
        </p:spPr>
      </p:pic>
      <p:sp>
        <p:nvSpPr>
          <p:cNvPr id="10" name="Rectangle 9"/>
          <p:cNvSpPr/>
          <p:nvPr/>
        </p:nvSpPr>
        <p:spPr>
          <a:xfrm>
            <a:off x="4518628" y="5202355"/>
            <a:ext cx="6791133" cy="369332"/>
          </a:xfrm>
          <a:prstGeom prst="rect">
            <a:avLst/>
          </a:prstGeom>
        </p:spPr>
        <p:txBody>
          <a:bodyPr wrap="square" lIns="91440" tIns="45720" rIns="91440" bIns="45720" anchor="t">
            <a:spAutoFit/>
          </a:bodyPr>
          <a:lstStyle/>
          <a:p>
            <a:pPr algn="ctr"/>
            <a:r>
              <a:rPr lang="fr-FR" i="1" dirty="0">
                <a:solidFill>
                  <a:srgbClr val="002060"/>
                </a:solidFill>
              </a:rPr>
              <a:t>La virulence accrue ou résistance  aux antimicrobiens</a:t>
            </a:r>
            <a:endParaRPr lang="fr-FR" dirty="0"/>
          </a:p>
        </p:txBody>
      </p:sp>
      <p:sp>
        <p:nvSpPr>
          <p:cNvPr id="45" name="ZoneTexte 44"/>
          <p:cNvSpPr txBox="1"/>
          <p:nvPr/>
        </p:nvSpPr>
        <p:spPr>
          <a:xfrm>
            <a:off x="-15657" y="3662905"/>
            <a:ext cx="8141083" cy="369332"/>
          </a:xfrm>
          <a:prstGeom prst="rect">
            <a:avLst/>
          </a:prstGeom>
          <a:noFill/>
        </p:spPr>
        <p:txBody>
          <a:bodyPr wrap="square" lIns="91440" tIns="45720" rIns="91440" bIns="45720" rtlCol="0" anchor="t">
            <a:spAutoFit/>
          </a:bodyPr>
          <a:lstStyle/>
          <a:p>
            <a:pPr algn="ctr"/>
            <a:r>
              <a:rPr lang="fr-FR" i="1" dirty="0">
                <a:solidFill>
                  <a:srgbClr val="002060"/>
                </a:solidFill>
              </a:rPr>
              <a:t>L’effet de débordement ou le franchissement de la barrière des espèces</a:t>
            </a:r>
          </a:p>
        </p:txBody>
      </p:sp>
      <p:pic>
        <p:nvPicPr>
          <p:cNvPr id="46" name="Image 45"/>
          <p:cNvPicPr>
            <a:picLocks noChangeAspect="1"/>
          </p:cNvPicPr>
          <p:nvPr/>
        </p:nvPicPr>
        <p:blipFill>
          <a:blip r:embed="rId4" cstate="print"/>
          <a:stretch>
            <a:fillRect/>
          </a:stretch>
        </p:blipFill>
        <p:spPr>
          <a:xfrm>
            <a:off x="8229946" y="3269023"/>
            <a:ext cx="990600" cy="990600"/>
          </a:xfrm>
          <a:prstGeom prst="rect">
            <a:avLst/>
          </a:prstGeom>
        </p:spPr>
      </p:pic>
      <p:pic>
        <p:nvPicPr>
          <p:cNvPr id="47" name="Image 46"/>
          <p:cNvPicPr>
            <a:picLocks noChangeAspect="1"/>
          </p:cNvPicPr>
          <p:nvPr/>
        </p:nvPicPr>
        <p:blipFill>
          <a:blip r:embed="rId5" cstate="print"/>
          <a:stretch>
            <a:fillRect/>
          </a:stretch>
        </p:blipFill>
        <p:spPr>
          <a:xfrm>
            <a:off x="9022550" y="3203965"/>
            <a:ext cx="1388608" cy="1388608"/>
          </a:xfrm>
          <a:prstGeom prst="rect">
            <a:avLst/>
          </a:prstGeom>
        </p:spPr>
      </p:pic>
      <p:sp>
        <p:nvSpPr>
          <p:cNvPr id="48" name="Flèche courbée vers le haut 47"/>
          <p:cNvSpPr/>
          <p:nvPr/>
        </p:nvSpPr>
        <p:spPr>
          <a:xfrm rot="12234252" flipH="1" flipV="1">
            <a:off x="8909930" y="4364036"/>
            <a:ext cx="563611" cy="259285"/>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pic>
        <p:nvPicPr>
          <p:cNvPr id="49" name="Image 48"/>
          <p:cNvPicPr>
            <a:picLocks noChangeAspect="1"/>
          </p:cNvPicPr>
          <p:nvPr/>
        </p:nvPicPr>
        <p:blipFill>
          <a:blip r:embed="rId6" cstate="print"/>
          <a:stretch>
            <a:fillRect/>
          </a:stretch>
        </p:blipFill>
        <p:spPr>
          <a:xfrm>
            <a:off x="2163025" y="2156800"/>
            <a:ext cx="1040337" cy="1040337"/>
          </a:xfrm>
          <a:prstGeom prst="rect">
            <a:avLst/>
          </a:prstGeom>
        </p:spPr>
      </p:pic>
      <p:sp>
        <p:nvSpPr>
          <p:cNvPr id="50" name="Rectangle 49"/>
          <p:cNvSpPr/>
          <p:nvPr/>
        </p:nvSpPr>
        <p:spPr>
          <a:xfrm>
            <a:off x="3077329" y="2156799"/>
            <a:ext cx="7447579" cy="369332"/>
          </a:xfrm>
          <a:prstGeom prst="rect">
            <a:avLst/>
          </a:prstGeom>
        </p:spPr>
        <p:txBody>
          <a:bodyPr wrap="square">
            <a:spAutoFit/>
          </a:bodyPr>
          <a:lstStyle/>
          <a:p>
            <a:pPr algn="ctr"/>
            <a:r>
              <a:rPr lang="fr-FR" i="1" dirty="0">
                <a:solidFill>
                  <a:srgbClr val="002060"/>
                </a:solidFill>
              </a:rPr>
              <a:t>L’extension géographique (adaptation ou changement climatique)</a:t>
            </a:r>
          </a:p>
        </p:txBody>
      </p:sp>
      <p:sp>
        <p:nvSpPr>
          <p:cNvPr id="16" name="Flèche courbée vers le haut 15"/>
          <p:cNvSpPr/>
          <p:nvPr/>
        </p:nvSpPr>
        <p:spPr>
          <a:xfrm rot="11428582">
            <a:off x="9031020" y="2918172"/>
            <a:ext cx="592005" cy="248208"/>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41664270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idx="1"/>
          </p:nvPr>
        </p:nvSpPr>
        <p:spPr>
          <a:xfrm>
            <a:off x="457200" y="975052"/>
            <a:ext cx="8222167" cy="4654071"/>
          </a:xfrm>
        </p:spPr>
        <p:txBody>
          <a:bodyPr/>
          <a:lstStyle/>
          <a:p>
            <a:pPr marL="0" indent="0">
              <a:buNone/>
            </a:pPr>
            <a:r>
              <a:rPr lang="fr-FR" b="1" dirty="0">
                <a:solidFill>
                  <a:srgbClr val="C00000"/>
                </a:solidFill>
              </a:rPr>
              <a:t>Facteurs clés</a:t>
            </a:r>
            <a:endParaRPr lang="fr-FR" b="1" noProof="0" dirty="0">
              <a:solidFill>
                <a:srgbClr val="C00000"/>
              </a:solidFill>
            </a:endParaRPr>
          </a:p>
          <a:p>
            <a:endParaRPr lang="en-US" b="1" noProof="0" dirty="0">
              <a:solidFill>
                <a:srgbClr val="C00000"/>
              </a:solidFill>
            </a:endParaRPr>
          </a:p>
        </p:txBody>
      </p:sp>
      <p:sp>
        <p:nvSpPr>
          <p:cNvPr id="12" name="Title 16"/>
          <p:cNvSpPr>
            <a:spLocks noGrp="1"/>
          </p:cNvSpPr>
          <p:nvPr>
            <p:ph type="title" idx="4294967295"/>
          </p:nvPr>
        </p:nvSpPr>
        <p:spPr>
          <a:xfrm>
            <a:off x="76201" y="119063"/>
            <a:ext cx="121158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graphicFrame>
        <p:nvGraphicFramePr>
          <p:cNvPr id="17" name="Diagramme 16"/>
          <p:cNvGraphicFramePr/>
          <p:nvPr>
            <p:extLst>
              <p:ext uri="{D42A27DB-BD31-4B8C-83A1-F6EECF244321}">
                <p14:modId xmlns:p14="http://schemas.microsoft.com/office/powerpoint/2010/main" val="2846161142"/>
              </p:ext>
            </p:extLst>
          </p:nvPr>
        </p:nvGraphicFramePr>
        <p:xfrm>
          <a:off x="1295400" y="1981201"/>
          <a:ext cx="4009825" cy="32250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Image 2"/>
          <p:cNvPicPr>
            <a:picLocks noChangeAspect="1"/>
          </p:cNvPicPr>
          <p:nvPr/>
        </p:nvPicPr>
        <p:blipFill rotWithShape="1">
          <a:blip r:embed="rId8" cstate="print"/>
          <a:srcRect l="4443"/>
          <a:stretch/>
        </p:blipFill>
        <p:spPr>
          <a:xfrm>
            <a:off x="6553200" y="832183"/>
            <a:ext cx="4441657" cy="2057400"/>
          </a:xfrm>
          <a:prstGeom prst="rect">
            <a:avLst/>
          </a:prstGeom>
        </p:spPr>
      </p:pic>
      <p:pic>
        <p:nvPicPr>
          <p:cNvPr id="4" name="Image 3"/>
          <p:cNvPicPr>
            <a:picLocks noChangeAspect="1"/>
          </p:cNvPicPr>
          <p:nvPr/>
        </p:nvPicPr>
        <p:blipFill rotWithShape="1">
          <a:blip r:embed="rId9" cstate="print"/>
          <a:srcRect l="3592"/>
          <a:stretch/>
        </p:blipFill>
        <p:spPr>
          <a:xfrm>
            <a:off x="6569945" y="4261183"/>
            <a:ext cx="4453688" cy="2057400"/>
          </a:xfrm>
          <a:prstGeom prst="rect">
            <a:avLst/>
          </a:prstGeom>
        </p:spPr>
      </p:pic>
      <p:sp>
        <p:nvSpPr>
          <p:cNvPr id="9" name="ZoneTexte 8"/>
          <p:cNvSpPr txBox="1"/>
          <p:nvPr/>
        </p:nvSpPr>
        <p:spPr>
          <a:xfrm>
            <a:off x="6553200" y="2889585"/>
            <a:ext cx="4559969" cy="1384995"/>
          </a:xfrm>
          <a:prstGeom prst="rect">
            <a:avLst/>
          </a:prstGeom>
          <a:noFill/>
        </p:spPr>
        <p:txBody>
          <a:bodyPr wrap="square" rtlCol="0">
            <a:spAutoFit/>
          </a:bodyPr>
          <a:lstStyle/>
          <a:p>
            <a:r>
              <a:rPr lang="fr-FR" sz="1400" i="1" dirty="0"/>
              <a:t>Répartition mondiale du risque relatif d’un épisode de maladie infectieuse émergente  causé par	</a:t>
            </a:r>
          </a:p>
          <a:p>
            <a:r>
              <a:rPr lang="fr-FR" sz="1400" i="1" dirty="0"/>
              <a:t>	- des pathogènes zoonotiques provenant de la faune (ci-dessus) </a:t>
            </a:r>
          </a:p>
          <a:p>
            <a:r>
              <a:rPr lang="fr-FR" sz="1400" i="1" dirty="0"/>
              <a:t>	- des pathogènes à transmission vectorielle (ci-dessous)</a:t>
            </a:r>
          </a:p>
        </p:txBody>
      </p:sp>
      <p:sp>
        <p:nvSpPr>
          <p:cNvPr id="10" name="ZoneTexte 9"/>
          <p:cNvSpPr txBox="1"/>
          <p:nvPr/>
        </p:nvSpPr>
        <p:spPr>
          <a:xfrm rot="16200000">
            <a:off x="8309948" y="3455205"/>
            <a:ext cx="5883442" cy="276999"/>
          </a:xfrm>
          <a:prstGeom prst="rect">
            <a:avLst/>
          </a:prstGeom>
          <a:noFill/>
        </p:spPr>
        <p:txBody>
          <a:bodyPr wrap="square" rtlCol="0">
            <a:spAutoFit/>
          </a:bodyPr>
          <a:lstStyle/>
          <a:p>
            <a:r>
              <a:rPr lang="fr-FR" sz="1200" i="1" dirty="0"/>
              <a:t>Global trends in </a:t>
            </a:r>
            <a:r>
              <a:rPr lang="fr-FR" sz="1200" i="1" dirty="0" err="1"/>
              <a:t>emerging</a:t>
            </a:r>
            <a:r>
              <a:rPr lang="fr-FR" sz="1200" i="1" dirty="0"/>
              <a:t> </a:t>
            </a:r>
            <a:r>
              <a:rPr lang="fr-FR" sz="1200" i="1" dirty="0" err="1"/>
              <a:t>infectious</a:t>
            </a:r>
            <a:r>
              <a:rPr lang="fr-FR" sz="1200" i="1" dirty="0"/>
              <a:t> </a:t>
            </a:r>
            <a:r>
              <a:rPr lang="fr-FR" sz="1200" i="1" dirty="0" err="1"/>
              <a:t>diseases</a:t>
            </a:r>
            <a:r>
              <a:rPr lang="fr-FR" sz="1200" i="1" dirty="0"/>
              <a:t>, Jones et al, Nature, 451, 2008</a:t>
            </a:r>
          </a:p>
        </p:txBody>
      </p:sp>
    </p:spTree>
    <p:extLst>
      <p:ext uri="{BB962C8B-B14F-4D97-AF65-F5344CB8AC3E}">
        <p14:creationId xmlns:p14="http://schemas.microsoft.com/office/powerpoint/2010/main" val="393327163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457200" y="1020127"/>
            <a:ext cx="8222167" cy="4654071"/>
          </a:xfrm>
        </p:spPr>
        <p:txBody>
          <a:bodyPr/>
          <a:lstStyle/>
          <a:p>
            <a:pPr marL="0" indent="0">
              <a:buNone/>
            </a:pPr>
            <a:r>
              <a:rPr lang="fr-FR" b="1" dirty="0">
                <a:solidFill>
                  <a:srgbClr val="C00000"/>
                </a:solidFill>
              </a:rPr>
              <a:t>Facteurs clés</a:t>
            </a:r>
          </a:p>
          <a:p>
            <a:endParaRPr lang="en-US" b="1" noProof="0" dirty="0">
              <a:solidFill>
                <a:srgbClr val="C00000"/>
              </a:solidFill>
            </a:endParaRPr>
          </a:p>
        </p:txBody>
      </p:sp>
      <p:sp>
        <p:nvSpPr>
          <p:cNvPr id="13" name="Title 16"/>
          <p:cNvSpPr>
            <a:spLocks noGrp="1"/>
          </p:cNvSpPr>
          <p:nvPr>
            <p:ph type="title" idx="4294967295"/>
          </p:nvPr>
        </p:nvSpPr>
        <p:spPr>
          <a:xfrm>
            <a:off x="228601" y="119063"/>
            <a:ext cx="11963400" cy="471487"/>
          </a:xfrm>
        </p:spPr>
        <p:txBody>
          <a:bodyPr>
            <a:normAutofit/>
          </a:bodyPr>
          <a:lstStyle/>
          <a:p>
            <a:r>
              <a:rPr lang="en-US" dirty="0">
                <a:solidFill>
                  <a:schemeClr val="bg1"/>
                </a:solidFill>
              </a:rPr>
              <a:t>2.  </a:t>
            </a:r>
            <a:r>
              <a:rPr lang="fr-FR" dirty="0">
                <a:solidFill>
                  <a:schemeClr val="bg1"/>
                </a:solidFill>
              </a:rPr>
              <a:t>Problèmes relevant de l’approche Une seule santé </a:t>
            </a:r>
          </a:p>
        </p:txBody>
      </p:sp>
      <p:grpSp>
        <p:nvGrpSpPr>
          <p:cNvPr id="9" name="Groupe 8"/>
          <p:cNvGrpSpPr/>
          <p:nvPr/>
        </p:nvGrpSpPr>
        <p:grpSpPr>
          <a:xfrm>
            <a:off x="4669294" y="1524344"/>
            <a:ext cx="4474706" cy="4450643"/>
            <a:chOff x="2579107" y="156911"/>
            <a:chExt cx="3246444" cy="3246444"/>
          </a:xfrm>
        </p:grpSpPr>
        <p:sp>
          <p:nvSpPr>
            <p:cNvPr id="10" name="Ellipse 9"/>
            <p:cNvSpPr/>
            <p:nvPr/>
          </p:nvSpPr>
          <p:spPr>
            <a:xfrm>
              <a:off x="2579107" y="156911"/>
              <a:ext cx="3246444" cy="3246444"/>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11" name="Ellipse 4"/>
            <p:cNvSpPr txBox="1"/>
            <p:nvPr/>
          </p:nvSpPr>
          <p:spPr>
            <a:xfrm>
              <a:off x="2718016" y="350668"/>
              <a:ext cx="2985329" cy="283328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577850">
                <a:lnSpc>
                  <a:spcPct val="90000"/>
                </a:lnSpc>
                <a:spcBef>
                  <a:spcPct val="0"/>
                </a:spcBef>
                <a:spcAft>
                  <a:spcPct val="35000"/>
                </a:spcAft>
              </a:pPr>
              <a:r>
                <a:rPr lang="fr-FR" sz="2000" b="1" dirty="0">
                  <a:latin typeface="+mj-lt"/>
                </a:rPr>
                <a:t>Facteurs humains</a:t>
              </a:r>
              <a:endParaRPr lang="fr-FR" sz="1600" b="1" dirty="0">
                <a:latin typeface="+mj-lt"/>
              </a:endParaRP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Densité  de population et croissance démographique plus fortes</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Urbanisation incontrôlée</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Plus grande mobilité</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Demande en protéines d’origine animale</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Pauvreté et inégalité</a:t>
              </a:r>
            </a:p>
          </p:txBody>
        </p:sp>
      </p:gr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25366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idx="1"/>
          </p:nvPr>
        </p:nvSpPr>
        <p:spPr>
          <a:xfrm>
            <a:off x="366669" y="1032846"/>
            <a:ext cx="8222167" cy="4654071"/>
          </a:xfrm>
        </p:spPr>
        <p:txBody>
          <a:bodyPr/>
          <a:lstStyle/>
          <a:p>
            <a:pPr marL="0" indent="0">
              <a:buNone/>
            </a:pPr>
            <a:r>
              <a:rPr lang="fr-FR" b="1" dirty="0">
                <a:solidFill>
                  <a:srgbClr val="C00000"/>
                </a:solidFill>
              </a:rPr>
              <a:t>Facteurs clés </a:t>
            </a:r>
          </a:p>
          <a:p>
            <a:endParaRPr lang="en-US" noProof="0" dirty="0"/>
          </a:p>
        </p:txBody>
      </p:sp>
      <p:sp>
        <p:nvSpPr>
          <p:cNvPr id="11" name="Title 16"/>
          <p:cNvSpPr>
            <a:spLocks noGrp="1"/>
          </p:cNvSpPr>
          <p:nvPr>
            <p:ph type="title" idx="4294967295"/>
          </p:nvPr>
        </p:nvSpPr>
        <p:spPr>
          <a:xfrm>
            <a:off x="152400" y="119063"/>
            <a:ext cx="12039600" cy="471487"/>
          </a:xfrm>
        </p:spPr>
        <p:txBody>
          <a:bodyPr>
            <a:noAutofit/>
          </a:bodyPr>
          <a:lstStyle/>
          <a:p>
            <a:r>
              <a:rPr lang="en-US" sz="2800" dirty="0"/>
              <a:t>2. </a:t>
            </a:r>
            <a:r>
              <a:rPr lang="fr-FR" sz="2800" dirty="0"/>
              <a:t>Problèmes relevant de l’approche Une seule santé </a:t>
            </a:r>
            <a:endParaRPr lang="en-US" sz="2800" dirty="0"/>
          </a:p>
        </p:txBody>
      </p:sp>
      <p:grpSp>
        <p:nvGrpSpPr>
          <p:cNvPr id="3" name="Groupe 2"/>
          <p:cNvGrpSpPr/>
          <p:nvPr/>
        </p:nvGrpSpPr>
        <p:grpSpPr>
          <a:xfrm>
            <a:off x="4038600" y="1566658"/>
            <a:ext cx="5811253" cy="4485227"/>
            <a:chOff x="1588168" y="1566657"/>
            <a:chExt cx="5811253" cy="4485227"/>
          </a:xfrm>
        </p:grpSpPr>
        <p:graphicFrame>
          <p:nvGraphicFramePr>
            <p:cNvPr id="17" name="Diagramme 16"/>
            <p:cNvGraphicFramePr/>
            <p:nvPr>
              <p:extLst>
                <p:ext uri="{D42A27DB-BD31-4B8C-83A1-F6EECF244321}">
                  <p14:modId xmlns:p14="http://schemas.microsoft.com/office/powerpoint/2010/main" val="3318090925"/>
                </p:ext>
              </p:extLst>
            </p:nvPr>
          </p:nvGraphicFramePr>
          <p:xfrm>
            <a:off x="1588168" y="1566657"/>
            <a:ext cx="5811253" cy="4485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Ellipse 4"/>
            <p:cNvSpPr txBox="1"/>
            <p:nvPr/>
          </p:nvSpPr>
          <p:spPr>
            <a:xfrm>
              <a:off x="2466473" y="1983172"/>
              <a:ext cx="4114801" cy="388422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a:r>
                <a:rPr lang="fr-FR" sz="2000" b="1" dirty="0">
                  <a:latin typeface="+mj-lt"/>
                </a:rPr>
                <a:t>Facteurs environnementaux</a:t>
              </a:r>
            </a:p>
            <a:p>
              <a:pPr lvl="0" algn="ctr"/>
              <a:endParaRPr lang="fr-FR" sz="1600" dirty="0">
                <a:latin typeface="+mj-lt"/>
              </a:endParaRPr>
            </a:p>
            <a:p>
              <a:pPr lvl="0" algn="ctr"/>
              <a:r>
                <a:rPr lang="fr-FR" sz="1600" dirty="0">
                  <a:latin typeface="+mj-lt"/>
                </a:rPr>
                <a:t>Empiètement de l’homme et du bétail</a:t>
              </a:r>
            </a:p>
            <a:p>
              <a:pPr lvl="0" algn="ctr"/>
              <a:endParaRPr lang="fr-FR" sz="1600" dirty="0">
                <a:latin typeface="+mj-lt"/>
              </a:endParaRPr>
            </a:p>
            <a:p>
              <a:pPr lvl="0" algn="ctr"/>
              <a:r>
                <a:rPr lang="fr-FR" sz="1600" dirty="0">
                  <a:latin typeface="+mj-lt"/>
                </a:rPr>
                <a:t>Déforestation</a:t>
              </a:r>
            </a:p>
            <a:p>
              <a:pPr lvl="0" algn="ctr"/>
              <a:endParaRPr lang="fr-FR" sz="1600" dirty="0">
                <a:latin typeface="+mj-lt"/>
              </a:endParaRPr>
            </a:p>
            <a:p>
              <a:pPr lvl="0" algn="ctr"/>
              <a:r>
                <a:rPr lang="fr-FR" sz="1600" dirty="0">
                  <a:latin typeface="+mj-lt"/>
                </a:rPr>
                <a:t>Chasse et braconnage</a:t>
              </a:r>
            </a:p>
            <a:p>
              <a:pPr lvl="0" algn="ctr"/>
              <a:endParaRPr lang="fr-FR" sz="1600" dirty="0">
                <a:latin typeface="+mj-lt"/>
              </a:endParaRPr>
            </a:p>
            <a:p>
              <a:pPr lvl="0" algn="ctr"/>
              <a:r>
                <a:rPr lang="fr-FR" sz="1600" dirty="0">
                  <a:latin typeface="+mj-lt"/>
                </a:rPr>
                <a:t>Changement climatique</a:t>
              </a:r>
            </a:p>
            <a:p>
              <a:pPr lvl="0" algn="ctr"/>
              <a:endParaRPr lang="fr-FR" sz="1600" dirty="0">
                <a:latin typeface="+mj-lt"/>
              </a:endParaRPr>
            </a:p>
            <a:p>
              <a:pPr lvl="0" algn="ctr"/>
              <a:r>
                <a:rPr lang="fr-FR" sz="1600" dirty="0">
                  <a:latin typeface="+mj-lt"/>
                </a:rPr>
                <a:t>Fragmentation des habitats </a:t>
              </a:r>
            </a:p>
            <a:p>
              <a:pPr lvl="0" algn="ctr"/>
              <a:endParaRPr lang="fr-FR" sz="1600" dirty="0">
                <a:latin typeface="+mj-lt"/>
              </a:endParaRPr>
            </a:p>
            <a:p>
              <a:pPr lvl="0" algn="ctr"/>
              <a:r>
                <a:rPr lang="fr-FR" sz="1600" dirty="0">
                  <a:latin typeface="+mj-lt"/>
                </a:rPr>
                <a:t>Perte de biodiversité</a:t>
              </a:r>
            </a:p>
          </p:txBody>
        </p:sp>
      </p:grpSp>
      <p:pic>
        <p:nvPicPr>
          <p:cNvPr id="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5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45977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Title 1"/>
          <p:cNvSpPr txBox="1">
            <a:spLocks noGrp="1"/>
          </p:cNvSpPr>
          <p:nvPr>
            <p:ph type="title"/>
          </p:nvPr>
        </p:nvSpPr>
        <p:spPr>
          <a:xfrm>
            <a:off x="288036" y="-10396"/>
            <a:ext cx="4358410" cy="646113"/>
          </a:xfrm>
          <a:prstGeom prst="rect">
            <a:avLst/>
          </a:prstGeom>
        </p:spPr>
        <p:txBody>
          <a:bodyPr lIns="45719" tIns="45720" rIns="45719" bIns="45720" anchor="ctr">
            <a:normAutofit/>
          </a:bodyPr>
          <a:lstStyle/>
          <a:p>
            <a:r>
              <a:rPr b="1" dirty="0"/>
              <a:t>Notes </a:t>
            </a:r>
            <a:r>
              <a:rPr lang="fr-FR" b="1" dirty="0"/>
              <a:t>aux</a:t>
            </a:r>
            <a:r>
              <a:rPr b="1" dirty="0"/>
              <a:t> </a:t>
            </a:r>
            <a:r>
              <a:rPr lang="fr-FR" b="1" dirty="0"/>
              <a:t>facilitateurs</a:t>
            </a:r>
            <a:endParaRPr b="1" dirty="0"/>
          </a:p>
        </p:txBody>
      </p:sp>
      <p:sp>
        <p:nvSpPr>
          <p:cNvPr id="265" name="Google Shape;308;p8"/>
          <p:cNvSpPr txBox="1">
            <a:spLocks noGrp="1"/>
          </p:cNvSpPr>
          <p:nvPr>
            <p:ph type="body" idx="1"/>
          </p:nvPr>
        </p:nvSpPr>
        <p:spPr>
          <a:xfrm>
            <a:off x="1693997" y="1247001"/>
            <a:ext cx="8804006" cy="4654071"/>
          </a:xfrm>
          <a:prstGeom prst="rect">
            <a:avLst/>
          </a:prstGeom>
        </p:spPr>
        <p:txBody>
          <a:bodyPr lIns="0" tIns="0" rIns="0" bIns="0" anchor="t">
            <a:normAutofit/>
          </a:bodyPr>
          <a:lstStyle/>
          <a:p>
            <a:pPr marL="0" indent="0" algn="just">
              <a:buSzTx/>
              <a:buNone/>
              <a:defRPr sz="2400">
                <a:solidFill>
                  <a:srgbClr val="FF0000"/>
                </a:solidFill>
              </a:defRPr>
            </a:pPr>
            <a:endParaRPr dirty="0">
              <a:solidFill>
                <a:srgbClr val="C00000"/>
              </a:solidFill>
            </a:endParaRPr>
          </a:p>
          <a:p>
            <a:pPr marL="0" indent="0">
              <a:lnSpc>
                <a:spcPct val="100000"/>
              </a:lnSpc>
              <a:spcBef>
                <a:spcPct val="20000"/>
              </a:spcBef>
              <a:spcAft>
                <a:spcPct val="0"/>
              </a:spcAft>
              <a:buNone/>
              <a:defRPr sz="2400">
                <a:solidFill>
                  <a:srgbClr val="FF0000"/>
                </a:solidFill>
              </a:defRPr>
            </a:pPr>
            <a:r>
              <a:rPr lang="fr" dirty="0">
                <a:solidFill>
                  <a:srgbClr val="C00000"/>
                </a:solidFill>
                <a:latin typeface="Segoe UI"/>
                <a:cs typeface="Segoe UI"/>
              </a:rPr>
              <a:t>Veillez à prendre connaissance du contenu de cette présentation afin de décider si vous devez ou non l’utiliser dans son intégralité, selon votre contexte, les besoins d’apprentissage ciblés dans ce domaine spécifique, et le temps alloué à la présentation. </a:t>
            </a:r>
            <a:endParaRPr lang="en-US" dirty="0">
              <a:solidFill>
                <a:srgbClr val="C00000"/>
              </a:solidFill>
              <a:latin typeface="Segoe UI"/>
              <a:cs typeface="Segoe UI"/>
            </a:endParaRPr>
          </a:p>
          <a:p>
            <a:pPr marL="0" indent="0">
              <a:lnSpc>
                <a:spcPct val="100000"/>
              </a:lnSpc>
              <a:spcBef>
                <a:spcPct val="20000"/>
              </a:spcBef>
              <a:spcAft>
                <a:spcPct val="0"/>
              </a:spcAft>
              <a:buNone/>
              <a:defRPr sz="2400">
                <a:solidFill>
                  <a:srgbClr val="FF0000"/>
                </a:solidFill>
              </a:defRPr>
            </a:pPr>
            <a:endParaRPr lang="en-US" dirty="0">
              <a:solidFill>
                <a:srgbClr val="C00000"/>
              </a:solidFill>
              <a:latin typeface="Segoe UI"/>
              <a:cs typeface="Segoe UI"/>
            </a:endParaRPr>
          </a:p>
          <a:p>
            <a:pPr marL="0" indent="0">
              <a:lnSpc>
                <a:spcPct val="100000"/>
              </a:lnSpc>
              <a:spcBef>
                <a:spcPct val="20000"/>
              </a:spcBef>
              <a:spcAft>
                <a:spcPct val="0"/>
              </a:spcAft>
              <a:buNone/>
              <a:defRPr sz="2400">
                <a:solidFill>
                  <a:srgbClr val="FF0000"/>
                </a:solidFill>
              </a:defRPr>
            </a:pPr>
            <a:r>
              <a:rPr lang="fr" dirty="0">
                <a:solidFill>
                  <a:srgbClr val="C00000"/>
                </a:solidFill>
                <a:latin typeface="Segoe UI"/>
                <a:cs typeface="Segoe UI"/>
              </a:rPr>
              <a:t>Cette présentation peut inclure des diapositives supplémentaires contenant des remarques à l’intention des facilitateurs : vous pourrez compléter et/ou personnaliser le contenu de ces diapositives en utilisant des informations adaptées à votre pays.</a:t>
            </a:r>
            <a:endParaRPr lang="fr-FR" dirty="0"/>
          </a:p>
        </p:txBody>
      </p:sp>
      <p:sp>
        <p:nvSpPr>
          <p:cNvPr id="266" name="Slide Number Placeholder 5"/>
          <p:cNvSpPr txBox="1">
            <a:spLocks noGrp="1"/>
          </p:cNvSpPr>
          <p:nvPr>
            <p:ph type="sldNum" sz="quarter" idx="2"/>
          </p:nvPr>
        </p:nvSpPr>
        <p:spPr>
          <a:xfrm>
            <a:off x="11480799" y="6169306"/>
            <a:ext cx="487423" cy="366769"/>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a:t>
            </a:fld>
            <a:endParaRPr/>
          </a:p>
        </p:txBody>
      </p:sp>
    </p:spTree>
    <p:extLst>
      <p:ext uri="{BB962C8B-B14F-4D97-AF65-F5344CB8AC3E}">
        <p14:creationId xmlns:p14="http://schemas.microsoft.com/office/powerpoint/2010/main" val="38945941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207265" y="1101965"/>
            <a:ext cx="2231135" cy="450110"/>
          </a:xfrm>
        </p:spPr>
        <p:txBody>
          <a:bodyPr/>
          <a:lstStyle/>
          <a:p>
            <a:pPr marL="0" indent="0">
              <a:buNone/>
            </a:pPr>
            <a:r>
              <a:rPr lang="fr-FR" b="1" dirty="0">
                <a:solidFill>
                  <a:srgbClr val="C00000"/>
                </a:solidFill>
              </a:rPr>
              <a:t>Facteurs clés</a:t>
            </a:r>
            <a:endParaRPr lang="fr-FR" b="1" noProof="0" dirty="0">
              <a:solidFill>
                <a:srgbClr val="C00000"/>
              </a:solidFill>
            </a:endParaRPr>
          </a:p>
          <a:p>
            <a:endParaRPr lang="en-US" noProof="0" dirty="0"/>
          </a:p>
        </p:txBody>
      </p:sp>
      <p:sp>
        <p:nvSpPr>
          <p:cNvPr id="10" name="Title 16"/>
          <p:cNvSpPr>
            <a:spLocks noGrp="1"/>
          </p:cNvSpPr>
          <p:nvPr>
            <p:ph type="title" idx="4294967295"/>
          </p:nvPr>
        </p:nvSpPr>
        <p:spPr>
          <a:xfrm>
            <a:off x="228601" y="119063"/>
            <a:ext cx="11963400" cy="471487"/>
          </a:xfrm>
        </p:spPr>
        <p:txBody>
          <a:bodyPr>
            <a:normAutofit/>
          </a:bodyPr>
          <a:lstStyle/>
          <a:p>
            <a:r>
              <a:rPr lang="en-US" dirty="0"/>
              <a:t>2.  </a:t>
            </a:r>
            <a:r>
              <a:rPr lang="fr-FR" dirty="0"/>
              <a:t>Problèmes relevant de l’approche Une seule santé </a:t>
            </a:r>
          </a:p>
        </p:txBody>
      </p:sp>
      <p:graphicFrame>
        <p:nvGraphicFramePr>
          <p:cNvPr id="17" name="Diagramme 16"/>
          <p:cNvGraphicFramePr/>
          <p:nvPr>
            <p:extLst>
              <p:ext uri="{D42A27DB-BD31-4B8C-83A1-F6EECF244321}">
                <p14:modId xmlns:p14="http://schemas.microsoft.com/office/powerpoint/2010/main" val="270659367"/>
              </p:ext>
            </p:extLst>
          </p:nvPr>
        </p:nvGraphicFramePr>
        <p:xfrm>
          <a:off x="4062663" y="1552074"/>
          <a:ext cx="5760143" cy="4422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Ellipse 4"/>
          <p:cNvSpPr txBox="1"/>
          <p:nvPr/>
        </p:nvSpPr>
        <p:spPr>
          <a:xfrm>
            <a:off x="5029200" y="1371600"/>
            <a:ext cx="3810000" cy="464820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577850">
              <a:lnSpc>
                <a:spcPct val="90000"/>
              </a:lnSpc>
              <a:spcBef>
                <a:spcPct val="0"/>
              </a:spcBef>
              <a:spcAft>
                <a:spcPct val="35000"/>
              </a:spcAft>
            </a:pPr>
            <a:endParaRPr lang="fr-FR" sz="2000" b="1" dirty="0">
              <a:latin typeface="+mj-lt"/>
            </a:endParaRPr>
          </a:p>
          <a:p>
            <a:pPr algn="ctr" defTabSz="577850">
              <a:lnSpc>
                <a:spcPct val="90000"/>
              </a:lnSpc>
              <a:spcBef>
                <a:spcPct val="0"/>
              </a:spcBef>
              <a:spcAft>
                <a:spcPct val="35000"/>
              </a:spcAft>
            </a:pPr>
            <a:r>
              <a:rPr lang="fr-FR" sz="2000" b="1" dirty="0">
                <a:latin typeface="+mj-lt"/>
              </a:rPr>
              <a:t>Facteurs liés aux animaux</a:t>
            </a:r>
          </a:p>
          <a:p>
            <a:pPr algn="ctr" defTabSz="577850">
              <a:lnSpc>
                <a:spcPct val="90000"/>
              </a:lnSpc>
              <a:spcBef>
                <a:spcPct val="0"/>
              </a:spcBef>
              <a:spcAft>
                <a:spcPct val="35000"/>
              </a:spcAft>
            </a:pPr>
            <a:endParaRPr lang="fr-FR" sz="1600" b="1" dirty="0">
              <a:latin typeface="+mj-lt"/>
            </a:endParaRPr>
          </a:p>
          <a:p>
            <a:pPr algn="ctr" defTabSz="577850">
              <a:lnSpc>
                <a:spcPct val="90000"/>
              </a:lnSpc>
              <a:spcBef>
                <a:spcPct val="0"/>
              </a:spcBef>
              <a:spcAft>
                <a:spcPct val="35000"/>
              </a:spcAft>
            </a:pPr>
            <a:r>
              <a:rPr lang="fr-FR" sz="1600" dirty="0">
                <a:latin typeface="+mj-lt"/>
              </a:rPr>
              <a:t>Systèmes d’élevage intensifs</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Productions à petite et à grande échelle</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Commerce accru d’animaux et de produits animaux</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Élevage périurbain</a:t>
            </a:r>
          </a:p>
          <a:p>
            <a:pPr algn="ctr" defTabSz="577850">
              <a:lnSpc>
                <a:spcPct val="90000"/>
              </a:lnSpc>
              <a:spcBef>
                <a:spcPct val="0"/>
              </a:spcBef>
              <a:spcAft>
                <a:spcPct val="35000"/>
              </a:spcAft>
            </a:pPr>
            <a:endParaRPr lang="fr-FR" sz="1600" dirty="0">
              <a:latin typeface="+mj-lt"/>
            </a:endParaRPr>
          </a:p>
          <a:p>
            <a:pPr algn="ctr" defTabSz="577850">
              <a:lnSpc>
                <a:spcPct val="90000"/>
              </a:lnSpc>
              <a:spcBef>
                <a:spcPct val="0"/>
              </a:spcBef>
              <a:spcAft>
                <a:spcPct val="35000"/>
              </a:spcAft>
            </a:pPr>
            <a:r>
              <a:rPr lang="fr-FR" sz="1600" dirty="0">
                <a:latin typeface="+mj-lt"/>
              </a:rPr>
              <a:t>Marché d’animaux vivants</a:t>
            </a:r>
          </a:p>
        </p:txBody>
      </p:sp>
      <p:pic>
        <p:nvPicPr>
          <p:cNvPr id="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5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567184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1" name="Title 16"/>
          <p:cNvSpPr>
            <a:spLocks noGrp="1"/>
          </p:cNvSpPr>
          <p:nvPr>
            <p:ph type="title" idx="4294967295"/>
          </p:nvPr>
        </p:nvSpPr>
        <p:spPr>
          <a:xfrm>
            <a:off x="1" y="119063"/>
            <a:ext cx="12192000" cy="471487"/>
          </a:xfrm>
        </p:spPr>
        <p:txBody>
          <a:bodyPr lIns="45719" tIns="45720" rIns="45719" bIns="45720" anchor="ctr">
            <a:noAutofit/>
          </a:bodyPr>
          <a:lstStyle/>
          <a:p>
            <a:r>
              <a:rPr lang="en-US" sz="2800" b="1" dirty="0">
                <a:solidFill>
                  <a:schemeClr val="bg1"/>
                </a:solidFill>
              </a:rPr>
              <a:t>2.  </a:t>
            </a:r>
            <a:r>
              <a:rPr lang="fr-FR" sz="2800" b="1" dirty="0">
                <a:solidFill>
                  <a:schemeClr val="bg1"/>
                </a:solidFill>
              </a:rPr>
              <a:t>Problèmes relevant de l’approche Une seule santé</a:t>
            </a:r>
          </a:p>
        </p:txBody>
      </p:sp>
      <p:sp>
        <p:nvSpPr>
          <p:cNvPr id="2" name="Subtitle 1"/>
          <p:cNvSpPr>
            <a:spLocks noGrp="1"/>
          </p:cNvSpPr>
          <p:nvPr>
            <p:ph type="subTitle" idx="4294967295"/>
          </p:nvPr>
        </p:nvSpPr>
        <p:spPr>
          <a:xfrm>
            <a:off x="152400" y="769683"/>
            <a:ext cx="8534400" cy="457200"/>
          </a:xfrm>
        </p:spPr>
        <p:txBody>
          <a:bodyPr/>
          <a:lstStyle/>
          <a:p>
            <a:pPr marL="0" indent="0">
              <a:buNone/>
            </a:pPr>
            <a:r>
              <a:rPr lang="fr-FR" b="1" noProof="0" dirty="0">
                <a:solidFill>
                  <a:srgbClr val="C00000"/>
                </a:solidFill>
              </a:rPr>
              <a:t>Évolution des maladies </a:t>
            </a:r>
            <a:r>
              <a:rPr lang="fr-FR" b="1" dirty="0">
                <a:solidFill>
                  <a:srgbClr val="C00000"/>
                </a:solidFill>
              </a:rPr>
              <a:t>zoonotiques</a:t>
            </a:r>
            <a:endParaRPr lang="fr-FR" b="1" noProof="0" dirty="0">
              <a:solidFill>
                <a:srgbClr val="C00000"/>
              </a:solidFill>
            </a:endParaRPr>
          </a:p>
          <a:p>
            <a:pPr marL="0" indent="0">
              <a:buNone/>
            </a:pPr>
            <a:endParaRPr lang="en-US" b="1" noProof="0" dirty="0">
              <a:solidFill>
                <a:srgbClr val="C00000"/>
              </a:solidFill>
            </a:endParaRPr>
          </a:p>
        </p:txBody>
      </p:sp>
      <p:grpSp>
        <p:nvGrpSpPr>
          <p:cNvPr id="4" name="Groupe 3"/>
          <p:cNvGrpSpPr/>
          <p:nvPr/>
        </p:nvGrpSpPr>
        <p:grpSpPr>
          <a:xfrm>
            <a:off x="2150937" y="1649802"/>
            <a:ext cx="8229600" cy="4333507"/>
            <a:chOff x="626937" y="1649801"/>
            <a:chExt cx="8229600" cy="4333507"/>
          </a:xfrm>
        </p:grpSpPr>
        <p:grpSp>
          <p:nvGrpSpPr>
            <p:cNvPr id="8" name="Groupe 7"/>
            <p:cNvGrpSpPr/>
            <p:nvPr/>
          </p:nvGrpSpPr>
          <p:grpSpPr>
            <a:xfrm>
              <a:off x="626937" y="1649801"/>
              <a:ext cx="8229600" cy="4333507"/>
              <a:chOff x="0" y="0"/>
              <a:chExt cx="6520394" cy="3278424"/>
            </a:xfrm>
          </p:grpSpPr>
          <p:pic>
            <p:nvPicPr>
              <p:cNvPr id="9" name="Image 8"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solidFill>
                <a:schemeClr val="bg1"/>
              </a:solid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761270"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1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animal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Pas de cas humains</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2 </a:t>
                </a:r>
                <a:r>
                  <a:rPr lang="fr-FR" sz="1400" dirty="0">
                    <a:latin typeface="Calibri Light" panose="020F0302020204030204" pitchFamily="34" charset="0"/>
                    <a:ea typeface="SimSun" panose="02010600030101010101" pitchFamily="2" charset="-122"/>
                    <a:cs typeface="Times New Roman" panose="02020603050405020304" pitchFamily="18" charset="0"/>
                  </a:rPr>
                  <a:t>: infection primaire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uniquement</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3 </a:t>
                </a:r>
                <a:r>
                  <a:rPr lang="fr-FR" sz="1400" dirty="0">
                    <a:latin typeface="Calibri Light" panose="020F0302020204030204" pitchFamily="34" charset="0"/>
                    <a:ea typeface="SimSun" panose="02010600030101010101" pitchFamily="2" charset="-122"/>
                    <a:cs typeface="Times New Roman" panose="02020603050405020304" pitchFamily="18" charset="0"/>
                  </a:rPr>
                  <a:t>: flambée épidémique limitée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H – H limitée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03095" y="2556614"/>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4 </a:t>
                </a:r>
                <a:r>
                  <a:rPr lang="fr-FR" sz="1400" dirty="0">
                    <a:latin typeface="Calibri Light" panose="020F0302020204030204" pitchFamily="34" charset="0"/>
                    <a:ea typeface="SimSun" panose="02010600030101010101" pitchFamily="2" charset="-122"/>
                    <a:cs typeface="Times New Roman" panose="02020603050405020304" pitchFamily="18" charset="0"/>
                  </a:rPr>
                  <a:t>: longue flambée épidémique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118055" y="1801639"/>
                <a:ext cx="1402339" cy="88479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5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humain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Tree>
    <p:extLst>
      <p:ext uri="{BB962C8B-B14F-4D97-AF65-F5344CB8AC3E}">
        <p14:creationId xmlns:p14="http://schemas.microsoft.com/office/powerpoint/2010/main" val="39271237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3" name="Title 16"/>
          <p:cNvSpPr>
            <a:spLocks noGrp="1"/>
          </p:cNvSpPr>
          <p:nvPr>
            <p:ph type="title" idx="4294967295"/>
          </p:nvPr>
        </p:nvSpPr>
        <p:spPr>
          <a:xfrm>
            <a:off x="76201" y="119063"/>
            <a:ext cx="121158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sp>
        <p:nvSpPr>
          <p:cNvPr id="29" name="Subtitle 1"/>
          <p:cNvSpPr>
            <a:spLocks noGrp="1"/>
          </p:cNvSpPr>
          <p:nvPr>
            <p:ph type="subTitle" idx="4294967295"/>
          </p:nvPr>
        </p:nvSpPr>
        <p:spPr>
          <a:xfrm>
            <a:off x="152400" y="762971"/>
            <a:ext cx="8534400" cy="457200"/>
          </a:xfrm>
        </p:spPr>
        <p:txBody>
          <a:bodyPr/>
          <a:lstStyle/>
          <a:p>
            <a:pPr marL="0" indent="0">
              <a:buNone/>
            </a:pPr>
            <a:r>
              <a:rPr lang="fr-FR" b="1" noProof="0" dirty="0">
                <a:solidFill>
                  <a:srgbClr val="C00000"/>
                </a:solidFill>
              </a:rPr>
              <a:t>Évolution des maladies </a:t>
            </a:r>
            <a:r>
              <a:rPr lang="fr-FR" b="1" dirty="0">
                <a:solidFill>
                  <a:srgbClr val="C00000"/>
                </a:solidFill>
              </a:rPr>
              <a:t>zoonotiques</a:t>
            </a:r>
            <a:endParaRPr lang="fr-FR" b="1" noProof="0" dirty="0">
              <a:solidFill>
                <a:srgbClr val="C00000"/>
              </a:solidFill>
            </a:endParaRPr>
          </a:p>
          <a:p>
            <a:endParaRPr lang="en-US" b="1" noProof="0" dirty="0">
              <a:solidFill>
                <a:srgbClr val="C00000"/>
              </a:solidFill>
            </a:endParaRPr>
          </a:p>
        </p:txBody>
      </p:sp>
      <p:grpSp>
        <p:nvGrpSpPr>
          <p:cNvPr id="8" name="Groupe 7"/>
          <p:cNvGrpSpPr/>
          <p:nvPr/>
        </p:nvGrpSpPr>
        <p:grpSpPr>
          <a:xfrm>
            <a:off x="2150937" y="1649802"/>
            <a:ext cx="8229600" cy="4328831"/>
            <a:chOff x="0" y="0"/>
            <a:chExt cx="6520394" cy="3274887"/>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761270"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1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animal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Pas de cas humains</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2 </a:t>
              </a:r>
              <a:r>
                <a:rPr lang="fr-FR" sz="1400" dirty="0">
                  <a:latin typeface="Calibri Light" panose="020F0302020204030204" pitchFamily="34" charset="0"/>
                  <a:ea typeface="SimSun" panose="02010600030101010101" pitchFamily="2" charset="-122"/>
                  <a:cs typeface="Times New Roman" panose="02020603050405020304" pitchFamily="18" charset="0"/>
                </a:rPr>
                <a:t>: infection primaire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uniquement</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3 </a:t>
              </a:r>
              <a:r>
                <a:rPr lang="fr-FR" sz="1400" dirty="0">
                  <a:latin typeface="Calibri Light" panose="020F0302020204030204" pitchFamily="34" charset="0"/>
                  <a:ea typeface="SimSun" panose="02010600030101010101" pitchFamily="2" charset="-122"/>
                  <a:cs typeface="Times New Roman" panose="02020603050405020304" pitchFamily="18" charset="0"/>
                </a:rPr>
                <a:t>: flambée épidémique limitée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H – H limitée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4 </a:t>
              </a:r>
              <a:r>
                <a:rPr lang="fr-FR" sz="1400" dirty="0">
                  <a:latin typeface="Calibri Light" panose="020F0302020204030204" pitchFamily="34" charset="0"/>
                  <a:ea typeface="SimSun" panose="02010600030101010101" pitchFamily="2" charset="-122"/>
                  <a:cs typeface="Times New Roman" panose="02020603050405020304" pitchFamily="18" charset="0"/>
                </a:rPr>
                <a:t>: longue flambée épidémique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A – H et 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88479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5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humain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70354" y="3037986"/>
            <a:ext cx="508923" cy="1431947"/>
          </a:xfrm>
          <a:prstGeom prst="rect">
            <a:avLst/>
          </a:prstGeom>
          <a:noFill/>
          <a:ln>
            <a:noFill/>
          </a:ln>
        </p:spPr>
      </p:pic>
      <p:sp>
        <p:nvSpPr>
          <p:cNvPr id="32" name="Double flèche horizontale 31"/>
          <p:cNvSpPr/>
          <p:nvPr/>
        </p:nvSpPr>
        <p:spPr>
          <a:xfrm>
            <a:off x="4078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0911612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5" name="Title 16"/>
          <p:cNvSpPr>
            <a:spLocks noGrp="1"/>
          </p:cNvSpPr>
          <p:nvPr>
            <p:ph type="title" idx="4294967295"/>
          </p:nvPr>
        </p:nvSpPr>
        <p:spPr>
          <a:xfrm>
            <a:off x="152401" y="119063"/>
            <a:ext cx="120396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sp>
        <p:nvSpPr>
          <p:cNvPr id="34" name="Subtitle 1"/>
          <p:cNvSpPr>
            <a:spLocks noGrp="1"/>
          </p:cNvSpPr>
          <p:nvPr>
            <p:ph type="subTitle" idx="4294967295"/>
          </p:nvPr>
        </p:nvSpPr>
        <p:spPr>
          <a:xfrm>
            <a:off x="76201" y="771513"/>
            <a:ext cx="8534400" cy="457200"/>
          </a:xfrm>
        </p:spPr>
        <p:txBody>
          <a:bodyPr/>
          <a:lstStyle/>
          <a:p>
            <a:pPr marL="0" indent="0">
              <a:buNone/>
            </a:pPr>
            <a:r>
              <a:rPr lang="fr-FR" b="1" dirty="0">
                <a:solidFill>
                  <a:srgbClr val="C00000"/>
                </a:solidFill>
              </a:rPr>
              <a:t>Évolution des maladies zoonotiques</a:t>
            </a:r>
          </a:p>
          <a:p>
            <a:pPr marL="0" indent="0">
              <a:buNone/>
            </a:pPr>
            <a:endParaRPr lang="en-US" b="1" noProof="0" dirty="0">
              <a:solidFill>
                <a:srgbClr val="C00000"/>
              </a:solidFill>
            </a:endParaRPr>
          </a:p>
        </p:txBody>
      </p:sp>
      <p:grpSp>
        <p:nvGrpSpPr>
          <p:cNvPr id="8" name="Groupe 7"/>
          <p:cNvGrpSpPr/>
          <p:nvPr/>
        </p:nvGrpSpPr>
        <p:grpSpPr>
          <a:xfrm>
            <a:off x="2133601" y="1649802"/>
            <a:ext cx="8246937" cy="4328831"/>
            <a:chOff x="-13736" y="0"/>
            <a:chExt cx="6534130" cy="3274887"/>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13736" y="0"/>
              <a:ext cx="166602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1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animal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Pas de cas humains</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2 </a:t>
              </a:r>
              <a:r>
                <a:rPr lang="fr-FR" sz="1400" dirty="0">
                  <a:latin typeface="Calibri Light" panose="020F0302020204030204" pitchFamily="34" charset="0"/>
                  <a:ea typeface="SimSun" panose="02010600030101010101" pitchFamily="2" charset="-122"/>
                  <a:cs typeface="Times New Roman" panose="02020603050405020304" pitchFamily="18" charset="0"/>
                </a:rPr>
                <a:t>: infection primaire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uniquement</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3 </a:t>
              </a:r>
              <a:r>
                <a:rPr lang="fr-FR" sz="1400" dirty="0">
                  <a:latin typeface="Calibri Light" panose="020F0302020204030204" pitchFamily="34" charset="0"/>
                  <a:ea typeface="SimSun" panose="02010600030101010101" pitchFamily="2" charset="-122"/>
                  <a:cs typeface="Times New Roman" panose="02020603050405020304" pitchFamily="18" charset="0"/>
                </a:rPr>
                <a:t>: flambée épidémique limitée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H – H limitée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4 </a:t>
              </a:r>
              <a:r>
                <a:rPr lang="fr-FR" sz="1400" dirty="0">
                  <a:latin typeface="Calibri Light" panose="020F0302020204030204" pitchFamily="34" charset="0"/>
                  <a:ea typeface="SimSun" panose="02010600030101010101" pitchFamily="2" charset="-122"/>
                  <a:cs typeface="Times New Roman" panose="02020603050405020304" pitchFamily="18" charset="0"/>
                </a:rPr>
                <a:t>: longue flambée épidémique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A – H et 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118055" y="1801639"/>
              <a:ext cx="1402339" cy="88479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5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humain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70354" y="3037986"/>
            <a:ext cx="508923" cy="1431947"/>
          </a:xfrm>
          <a:prstGeom prst="rect">
            <a:avLst/>
          </a:prstGeom>
          <a:noFill/>
          <a:ln>
            <a:noFill/>
          </a:ln>
        </p:spPr>
      </p:pic>
      <p:sp>
        <p:nvSpPr>
          <p:cNvPr id="32" name="Double flèche horizontale 31"/>
          <p:cNvSpPr/>
          <p:nvPr/>
        </p:nvSpPr>
        <p:spPr>
          <a:xfrm>
            <a:off x="4078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6424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52848" y="1948979"/>
            <a:ext cx="508923" cy="1431947"/>
          </a:xfrm>
          <a:prstGeom prst="rect">
            <a:avLst/>
          </a:prstGeom>
          <a:noFill/>
          <a:ln>
            <a:noFill/>
          </a:ln>
        </p:spPr>
      </p:pic>
    </p:spTree>
    <p:extLst>
      <p:ext uri="{BB962C8B-B14F-4D97-AF65-F5344CB8AC3E}">
        <p14:creationId xmlns:p14="http://schemas.microsoft.com/office/powerpoint/2010/main" val="161977936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7" name="Title 16"/>
          <p:cNvSpPr>
            <a:spLocks noGrp="1"/>
          </p:cNvSpPr>
          <p:nvPr>
            <p:ph type="title" idx="4294967295"/>
          </p:nvPr>
        </p:nvSpPr>
        <p:spPr>
          <a:xfrm>
            <a:off x="1" y="119063"/>
            <a:ext cx="121920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sp>
        <p:nvSpPr>
          <p:cNvPr id="36" name="Subtitle 1"/>
          <p:cNvSpPr>
            <a:spLocks noGrp="1"/>
          </p:cNvSpPr>
          <p:nvPr>
            <p:ph type="subTitle" idx="4294967295"/>
          </p:nvPr>
        </p:nvSpPr>
        <p:spPr>
          <a:xfrm>
            <a:off x="139460" y="763674"/>
            <a:ext cx="8534400" cy="457200"/>
          </a:xfrm>
        </p:spPr>
        <p:txBody>
          <a:bodyPr/>
          <a:lstStyle/>
          <a:p>
            <a:pPr marL="0" indent="0">
              <a:buNone/>
            </a:pPr>
            <a:r>
              <a:rPr lang="fr-FR" b="1" dirty="0">
                <a:solidFill>
                  <a:srgbClr val="C00000"/>
                </a:solidFill>
              </a:rPr>
              <a:t>Évolution des maladies zoonotiques</a:t>
            </a:r>
          </a:p>
          <a:p>
            <a:pPr marL="0" indent="0">
              <a:buNone/>
            </a:pPr>
            <a:endParaRPr lang="en-US" b="1" noProof="0" dirty="0">
              <a:solidFill>
                <a:srgbClr val="C00000"/>
              </a:solidFill>
            </a:endParaRPr>
          </a:p>
        </p:txBody>
      </p:sp>
      <p:grpSp>
        <p:nvGrpSpPr>
          <p:cNvPr id="8" name="Groupe 7"/>
          <p:cNvGrpSpPr/>
          <p:nvPr/>
        </p:nvGrpSpPr>
        <p:grpSpPr>
          <a:xfrm>
            <a:off x="2150937" y="1649802"/>
            <a:ext cx="8229600" cy="4328831"/>
            <a:chOff x="0" y="0"/>
            <a:chExt cx="6520394" cy="3274887"/>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761270"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1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animal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Pas de cas humains</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2 </a:t>
              </a:r>
              <a:r>
                <a:rPr lang="fr-FR" sz="1400" dirty="0">
                  <a:latin typeface="Calibri Light" panose="020F0302020204030204" pitchFamily="34" charset="0"/>
                  <a:ea typeface="SimSun" panose="02010600030101010101" pitchFamily="2" charset="-122"/>
                  <a:cs typeface="Times New Roman" panose="02020603050405020304" pitchFamily="18" charset="0"/>
                </a:rPr>
                <a:t>: infection primaire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uniquement</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3 </a:t>
              </a:r>
              <a:r>
                <a:rPr lang="fr-FR" sz="1400" dirty="0">
                  <a:latin typeface="Calibri Light" panose="020F0302020204030204" pitchFamily="34" charset="0"/>
                  <a:ea typeface="SimSun" panose="02010600030101010101" pitchFamily="2" charset="-122"/>
                  <a:cs typeface="Times New Roman" panose="02020603050405020304" pitchFamily="18" charset="0"/>
                </a:rPr>
                <a:t>: flambée épidémique limitée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H – H limitée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4 </a:t>
              </a:r>
              <a:r>
                <a:rPr lang="fr-FR" sz="1400" dirty="0">
                  <a:latin typeface="Calibri Light" panose="020F0302020204030204" pitchFamily="34" charset="0"/>
                  <a:ea typeface="SimSun" panose="02010600030101010101" pitchFamily="2" charset="-122"/>
                  <a:cs typeface="Times New Roman" panose="02020603050405020304" pitchFamily="18" charset="0"/>
                </a:rPr>
                <a:t>: longue flambée épidémique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A – H et 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88479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5 </a:t>
              </a:r>
              <a:r>
                <a:rPr lang="fr-FR" sz="1400" dirty="0">
                  <a:latin typeface="Calibri Light" panose="020F0302020204030204" pitchFamily="34" charset="0"/>
                  <a:ea typeface="SimSun" panose="02010600030101010101" pitchFamily="2" charset="-122"/>
                  <a:cs typeface="Times New Roman" panose="02020603050405020304" pitchFamily="18" charset="0"/>
                </a:rPr>
                <a:t>: pathogène humain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0354" y="3037986"/>
            <a:ext cx="508923" cy="1431947"/>
          </a:xfrm>
          <a:prstGeom prst="rect">
            <a:avLst/>
          </a:prstGeom>
          <a:noFill/>
          <a:ln>
            <a:noFill/>
          </a:ln>
        </p:spPr>
      </p:pic>
      <p:sp>
        <p:nvSpPr>
          <p:cNvPr id="32" name="Double flèche horizontale 31"/>
          <p:cNvSpPr/>
          <p:nvPr/>
        </p:nvSpPr>
        <p:spPr>
          <a:xfrm>
            <a:off x="4078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6424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52848" y="1948979"/>
            <a:ext cx="508923" cy="1431947"/>
          </a:xfrm>
          <a:prstGeom prst="rect">
            <a:avLst/>
          </a:prstGeom>
          <a:noFill/>
          <a:ln>
            <a:noFill/>
          </a:ln>
        </p:spPr>
      </p:pic>
      <p:pic>
        <p:nvPicPr>
          <p:cNvPr id="34" name="Image 33"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8567" y="4007321"/>
            <a:ext cx="508923" cy="1431947"/>
          </a:xfrm>
          <a:prstGeom prst="rect">
            <a:avLst/>
          </a:prstGeom>
          <a:noFill/>
          <a:ln>
            <a:noFill/>
          </a:ln>
        </p:spPr>
      </p:pic>
      <p:sp>
        <p:nvSpPr>
          <p:cNvPr id="35" name="Double flèche horizontale 34"/>
          <p:cNvSpPr/>
          <p:nvPr/>
        </p:nvSpPr>
        <p:spPr>
          <a:xfrm rot="1822020">
            <a:off x="6424512" y="4233557"/>
            <a:ext cx="1242788" cy="35375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8990487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2" name="Title 16"/>
          <p:cNvSpPr>
            <a:spLocks noGrp="1"/>
          </p:cNvSpPr>
          <p:nvPr>
            <p:ph type="title" idx="4294967295"/>
          </p:nvPr>
        </p:nvSpPr>
        <p:spPr>
          <a:xfrm>
            <a:off x="76201" y="119063"/>
            <a:ext cx="121158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sp>
        <p:nvSpPr>
          <p:cNvPr id="31" name="Subtitle 1"/>
          <p:cNvSpPr>
            <a:spLocks noGrp="1"/>
          </p:cNvSpPr>
          <p:nvPr>
            <p:ph type="subTitle" idx="4294967295"/>
          </p:nvPr>
        </p:nvSpPr>
        <p:spPr>
          <a:xfrm>
            <a:off x="145556" y="764751"/>
            <a:ext cx="8534400" cy="457200"/>
          </a:xfrm>
        </p:spPr>
        <p:txBody>
          <a:bodyPr/>
          <a:lstStyle/>
          <a:p>
            <a:pPr marL="0" indent="0">
              <a:buNone/>
            </a:pPr>
            <a:r>
              <a:rPr lang="fr-FR" b="1" dirty="0">
                <a:solidFill>
                  <a:srgbClr val="C00000"/>
                </a:solidFill>
              </a:rPr>
              <a:t>Évolution des maladies zoonotiques</a:t>
            </a:r>
          </a:p>
          <a:p>
            <a:pPr marL="0" indent="0">
              <a:buNone/>
            </a:pPr>
            <a:endParaRPr lang="en-US" b="1" noProof="0" dirty="0">
              <a:solidFill>
                <a:srgbClr val="C00000"/>
              </a:solidFill>
            </a:endParaRPr>
          </a:p>
        </p:txBody>
      </p:sp>
      <p:grpSp>
        <p:nvGrpSpPr>
          <p:cNvPr id="2" name="Groupe 1"/>
          <p:cNvGrpSpPr/>
          <p:nvPr/>
        </p:nvGrpSpPr>
        <p:grpSpPr>
          <a:xfrm>
            <a:off x="2150937" y="1649802"/>
            <a:ext cx="8229600" cy="4328831"/>
            <a:chOff x="626937" y="1649801"/>
            <a:chExt cx="8229600" cy="4328831"/>
          </a:xfrm>
        </p:grpSpPr>
        <p:grpSp>
          <p:nvGrpSpPr>
            <p:cNvPr id="8" name="Groupe 7"/>
            <p:cNvGrpSpPr/>
            <p:nvPr/>
          </p:nvGrpSpPr>
          <p:grpSpPr>
            <a:xfrm>
              <a:off x="626937" y="1649801"/>
              <a:ext cx="8229600" cy="4328831"/>
              <a:chOff x="0" y="0"/>
              <a:chExt cx="6520394" cy="3274887"/>
            </a:xfrm>
          </p:grpSpPr>
          <p:pic>
            <p:nvPicPr>
              <p:cNvPr id="9" name="Image 8"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no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16" name="Flèche courbée vers la gauche 15"/>
              <p:cNvSpPr/>
              <p:nvPr/>
            </p:nvSpPr>
            <p:spPr>
              <a:xfrm>
                <a:off x="5368705" y="1186004"/>
                <a:ext cx="287020" cy="552450"/>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761270"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1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animal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Pas de cas humains</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2 </a:t>
                </a:r>
                <a:r>
                  <a:rPr lang="fr-FR" sz="1400" dirty="0">
                    <a:latin typeface="Calibri Light" panose="020F0302020204030204" pitchFamily="34" charset="0"/>
                    <a:ea typeface="SimSun" panose="02010600030101010101" pitchFamily="2" charset="-122"/>
                    <a:cs typeface="Times New Roman" panose="02020603050405020304" pitchFamily="18" charset="0"/>
                  </a:rPr>
                  <a:t>: infection primaire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uniquement</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3 </a:t>
                </a:r>
                <a:r>
                  <a:rPr lang="fr-FR" sz="1400" dirty="0">
                    <a:latin typeface="Calibri Light" panose="020F0302020204030204" pitchFamily="34" charset="0"/>
                    <a:ea typeface="SimSun" panose="02010600030101010101" pitchFamily="2" charset="-122"/>
                    <a:cs typeface="Times New Roman" panose="02020603050405020304" pitchFamily="18" charset="0"/>
                  </a:rPr>
                  <a:t>: flambée épidémique limitée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A – H et H – H limitée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72181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4 </a:t>
                </a:r>
                <a:r>
                  <a:rPr lang="fr-FR" sz="1400" dirty="0">
                    <a:latin typeface="Calibri Light" panose="020F0302020204030204" pitchFamily="34" charset="0"/>
                    <a:ea typeface="SimSun" panose="02010600030101010101" pitchFamily="2" charset="-122"/>
                    <a:cs typeface="Times New Roman" panose="02020603050405020304" pitchFamily="18" charset="0"/>
                  </a:rPr>
                  <a:t>: longue flambée épidémique</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A – H et 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88479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r>
                  <a:rPr lang="fr-FR" sz="1400" b="1" dirty="0">
                    <a:latin typeface="Calibri Light" panose="020F0302020204030204" pitchFamily="34" charset="0"/>
                    <a:ea typeface="SimSun" panose="02010600030101010101" pitchFamily="2" charset="-122"/>
                    <a:cs typeface="Times New Roman" panose="02020603050405020304" pitchFamily="18" charset="0"/>
                  </a:rPr>
                  <a:t>Étape 5 </a:t>
                </a:r>
                <a:r>
                  <a:rPr lang="fr-FR" sz="1400" dirty="0">
                    <a:latin typeface="Calibri Light" panose="020F0302020204030204" pitchFamily="34" charset="0"/>
                    <a:ea typeface="SimSun" panose="02010600030101010101" pitchFamily="2" charset="-122"/>
                    <a:cs typeface="Times New Roman" panose="02020603050405020304" pitchFamily="18" charset="0"/>
                  </a:rPr>
                  <a:t>: agent pathogène humain exclusivement</a:t>
                </a:r>
              </a:p>
              <a:p>
                <a:pPr algn="ctr"/>
                <a:r>
                  <a:rPr lang="fr-FR" sz="1400" i="1" dirty="0">
                    <a:latin typeface="Calibri Light" panose="020F0302020204030204" pitchFamily="34" charset="0"/>
                    <a:ea typeface="SimSun" panose="02010600030101010101" pitchFamily="2" charset="-122"/>
                    <a:cs typeface="Times New Roman" panose="02020603050405020304" pitchFamily="18" charset="0"/>
                  </a:rPr>
                  <a:t>Transmission H – H durable</a:t>
                </a:r>
                <a:endParaRPr lang="fr-FR" sz="1400" dirty="0">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Tree>
    <p:extLst>
      <p:ext uri="{BB962C8B-B14F-4D97-AF65-F5344CB8AC3E}">
        <p14:creationId xmlns:p14="http://schemas.microsoft.com/office/powerpoint/2010/main" val="328043094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1"/>
          <p:cNvSpPr>
            <a:spLocks noGrp="1"/>
          </p:cNvSpPr>
          <p:nvPr>
            <p:ph type="body" idx="1"/>
          </p:nvPr>
        </p:nvSpPr>
        <p:spPr/>
        <p:txBody>
          <a:bodyPr/>
          <a:lstStyle/>
          <a:p>
            <a:r>
              <a:rPr lang="fr-FR" dirty="0"/>
              <a:t>Étapes de l’interface</a:t>
            </a:r>
            <a:r>
              <a:rPr lang="fr-FR" noProof="0" dirty="0"/>
              <a:t> homme</a:t>
            </a:r>
            <a:r>
              <a:rPr lang="fr-FR" dirty="0"/>
              <a:t>-animal-environnement </a:t>
            </a:r>
            <a:r>
              <a:rPr lang="en-US" dirty="0"/>
              <a:t>interface</a:t>
            </a:r>
            <a:endParaRPr lang="en-US" noProof="0" dirty="0"/>
          </a:p>
          <a:p>
            <a:endParaRPr lang="en-US" noProof="0" dirty="0"/>
          </a:p>
        </p:txBody>
      </p:sp>
      <p:sp>
        <p:nvSpPr>
          <p:cNvPr id="14" name="Title 16"/>
          <p:cNvSpPr>
            <a:spLocks noGrp="1"/>
          </p:cNvSpPr>
          <p:nvPr>
            <p:ph type="title" idx="4294967295"/>
          </p:nvPr>
        </p:nvSpPr>
        <p:spPr>
          <a:xfrm>
            <a:off x="76201" y="119063"/>
            <a:ext cx="12115800" cy="471487"/>
          </a:xfrm>
        </p:spPr>
        <p:txBody>
          <a:bodyPr>
            <a:noAutofit/>
          </a:bodyPr>
          <a:lstStyle/>
          <a:p>
            <a:r>
              <a:rPr lang="en-US" sz="2800" dirty="0">
                <a:solidFill>
                  <a:schemeClr val="bg1"/>
                </a:solidFill>
              </a:rPr>
              <a:t>2.  </a:t>
            </a:r>
            <a:r>
              <a:rPr lang="fr-FR" sz="2800" dirty="0">
                <a:solidFill>
                  <a:schemeClr val="bg1"/>
                </a:solidFill>
              </a:rPr>
              <a:t>Problèmes relevant de l’approche Une seule santé</a:t>
            </a:r>
          </a:p>
        </p:txBody>
      </p:sp>
      <p:grpSp>
        <p:nvGrpSpPr>
          <p:cNvPr id="9" name="Group 9"/>
          <p:cNvGrpSpPr/>
          <p:nvPr/>
        </p:nvGrpSpPr>
        <p:grpSpPr>
          <a:xfrm>
            <a:off x="1752601" y="1219202"/>
            <a:ext cx="8684929" cy="4765289"/>
            <a:chOff x="-313923" y="1257805"/>
            <a:chExt cx="7908703" cy="4278612"/>
          </a:xfrm>
        </p:grpSpPr>
        <p:pic>
          <p:nvPicPr>
            <p:cNvPr id="10" name="Picture 6" descr="Capture d’écran 2014-06-06 à 09.49.4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923" y="1257805"/>
              <a:ext cx="7147123" cy="4278612"/>
            </a:xfrm>
            <a:prstGeom prst="rect">
              <a:avLst/>
            </a:prstGeom>
          </p:spPr>
        </p:pic>
        <p:sp>
          <p:nvSpPr>
            <p:cNvPr id="11" name="TextBox 7"/>
            <p:cNvSpPr txBox="1"/>
            <p:nvPr/>
          </p:nvSpPr>
          <p:spPr>
            <a:xfrm>
              <a:off x="5861746" y="3584007"/>
              <a:ext cx="1733034" cy="690858"/>
            </a:xfrm>
            <a:prstGeom prst="rect">
              <a:avLst/>
            </a:prstGeom>
            <a:noFill/>
          </p:spPr>
          <p:txBody>
            <a:bodyPr wrap="square" rtlCol="0">
              <a:spAutoFit/>
            </a:bodyPr>
            <a:lstStyle/>
            <a:p>
              <a:r>
                <a:rPr lang="fr-FR" sz="1100" i="1" dirty="0"/>
                <a:t>Tiré de </a:t>
              </a:r>
              <a:r>
                <a:rPr lang="fr-FR" sz="1100" i="1" dirty="0" err="1"/>
                <a:t>P.Formenty</a:t>
              </a:r>
              <a:r>
                <a:rPr lang="fr-FR" sz="1100" i="1" dirty="0"/>
                <a:t>, in </a:t>
              </a:r>
              <a:r>
                <a:rPr lang="fr-FR" sz="1100" i="1" dirty="0" err="1"/>
                <a:t>Karesk</a:t>
              </a:r>
              <a:r>
                <a:rPr lang="fr-FR" sz="1100" i="1" dirty="0"/>
                <a:t> and </a:t>
              </a:r>
              <a:r>
                <a:rPr lang="fr-FR" sz="1100" i="1" dirty="0" err="1"/>
                <a:t>coll</a:t>
              </a:r>
              <a:r>
                <a:rPr lang="fr-FR" sz="1100" i="1" dirty="0"/>
                <a:t>, 2012, </a:t>
              </a:r>
              <a:r>
                <a:rPr lang="fr-FR" sz="1100" i="1" dirty="0" err="1"/>
                <a:t>Ecology</a:t>
              </a:r>
              <a:r>
                <a:rPr lang="fr-FR" sz="1100" i="1" dirty="0"/>
                <a:t> of Zoonosis, The Lancet</a:t>
              </a:r>
            </a:p>
          </p:txBody>
        </p:sp>
      </p:grpSp>
      <p:sp>
        <p:nvSpPr>
          <p:cNvPr id="2" name="TextBox 1"/>
          <p:cNvSpPr txBox="1"/>
          <p:nvPr/>
        </p:nvSpPr>
        <p:spPr>
          <a:xfrm>
            <a:off x="5676900" y="5838296"/>
            <a:ext cx="564578" cy="292388"/>
          </a:xfrm>
          <a:prstGeom prst="rect">
            <a:avLst/>
          </a:prstGeom>
          <a:noFill/>
        </p:spPr>
        <p:txBody>
          <a:bodyPr wrap="none" rtlCol="0">
            <a:spAutoFit/>
          </a:bodyPr>
          <a:lstStyle/>
          <a:p>
            <a:r>
              <a:rPr lang="en-US" sz="1300" dirty="0"/>
              <a:t>Days</a:t>
            </a:r>
          </a:p>
        </p:txBody>
      </p:sp>
    </p:spTree>
    <p:extLst>
      <p:ext uri="{BB962C8B-B14F-4D97-AF65-F5344CB8AC3E}">
        <p14:creationId xmlns:p14="http://schemas.microsoft.com/office/powerpoint/2010/main" val="361859312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Oval 23"/>
          <p:cNvSpPr/>
          <p:nvPr/>
        </p:nvSpPr>
        <p:spPr>
          <a:xfrm>
            <a:off x="3276398" y="7650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body" idx="1"/>
          </p:nvPr>
        </p:nvSpPr>
        <p:spPr>
          <a:xfrm>
            <a:off x="435172" y="764791"/>
            <a:ext cx="9906000" cy="607566"/>
          </a:xfrm>
        </p:spPr>
        <p:txBody>
          <a:bodyPr lIns="45719" tIns="45720" rIns="45719" bIns="45720" anchor="t">
            <a:normAutofit/>
          </a:bodyPr>
          <a:lstStyle/>
          <a:p>
            <a:pPr marL="0" indent="0">
              <a:buNone/>
            </a:pPr>
            <a:r>
              <a:rPr lang="fr-FR" b="1" dirty="0">
                <a:solidFill>
                  <a:srgbClr val="65A000"/>
                </a:solidFill>
              </a:rPr>
              <a:t>Une seule santé ne concerne pas seulement</a:t>
            </a:r>
            <a:r>
              <a:rPr lang="en-US" b="1" dirty="0">
                <a:solidFill>
                  <a:srgbClr val="65A000"/>
                </a:solidFill>
              </a:rPr>
              <a:t>…</a:t>
            </a:r>
          </a:p>
        </p:txBody>
      </p:sp>
      <p:sp>
        <p:nvSpPr>
          <p:cNvPr id="5" name="Title 4"/>
          <p:cNvSpPr>
            <a:spLocks noGrp="1"/>
          </p:cNvSpPr>
          <p:nvPr>
            <p:ph type="title" idx="4294967295"/>
          </p:nvPr>
        </p:nvSpPr>
        <p:spPr>
          <a:xfrm>
            <a:off x="-12192" y="103151"/>
            <a:ext cx="10972800" cy="471487"/>
          </a:xfrm>
        </p:spPr>
        <p:txBody>
          <a:bodyPr>
            <a:noAutofit/>
          </a:bodyPr>
          <a:lstStyle/>
          <a:p>
            <a:r>
              <a:rPr lang="en-US" sz="3200" dirty="0"/>
              <a:t>	</a:t>
            </a:r>
            <a:r>
              <a:rPr lang="fr-FR" sz="3200" dirty="0"/>
              <a:t>Le saviez-vous </a:t>
            </a:r>
            <a:r>
              <a:rPr lang="en-US" sz="3200" dirty="0"/>
              <a:t>?</a:t>
            </a:r>
          </a:p>
        </p:txBody>
      </p:sp>
      <p:sp>
        <p:nvSpPr>
          <p:cNvPr id="9" name="AutoShape 10" descr="Medicine pill free icon"/>
          <p:cNvSpPr>
            <a:spLocks noChangeAspect="1" noChangeArrowheads="1"/>
          </p:cNvSpPr>
          <p:nvPr/>
        </p:nvSpPr>
        <p:spPr bwMode="auto">
          <a:xfrm>
            <a:off x="1679575" y="-1020763"/>
            <a:ext cx="2133600" cy="2133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6" name="Picture 12" descr="C:\Users\HEILMA~1\AppData\Local\Temp\medicine-pill.png"/>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4388" y="3542135"/>
            <a:ext cx="638002" cy="63800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HEILMA~1\AppData\Local\Temp\cutlery.png"/>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42552" y="4880055"/>
            <a:ext cx="941238" cy="94123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1828801" y="1580115"/>
            <a:ext cx="1221099" cy="743091"/>
            <a:chOff x="304800" y="1574798"/>
            <a:chExt cx="1221099" cy="743091"/>
          </a:xfrm>
        </p:grpSpPr>
        <p:pic>
          <p:nvPicPr>
            <p:cNvPr id="1042" name="Picture 18"/>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4800" y="1733691"/>
              <a:ext cx="428007" cy="584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descr="C:\Users\HEILMA~1\AppData\Local\Temp\cow.png"/>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25795" y="1872214"/>
              <a:ext cx="400104" cy="400104"/>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HEILMA~1\AppData\Local\Temp\virus-1.png"/>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9389" y="1574798"/>
              <a:ext cx="203204" cy="203204"/>
            </a:xfrm>
            <a:prstGeom prst="rect">
              <a:avLst/>
            </a:prstGeom>
            <a:noFill/>
            <a:extLst>
              <a:ext uri="{909E8E84-426E-40DD-AFC4-6F175D3DCCD1}">
                <a14:hiddenFill xmlns:a14="http://schemas.microsoft.com/office/drawing/2010/main">
                  <a:solidFill>
                    <a:srgbClr val="FFFFFF"/>
                  </a:solidFill>
                </a14:hiddenFill>
              </a:ext>
            </a:extLst>
          </p:spPr>
        </p:pic>
        <p:sp>
          <p:nvSpPr>
            <p:cNvPr id="14" name="Left-Right Arrow 13"/>
            <p:cNvSpPr/>
            <p:nvPr/>
          </p:nvSpPr>
          <p:spPr>
            <a:xfrm>
              <a:off x="792479" y="1917129"/>
              <a:ext cx="274320" cy="108661"/>
            </a:xfrm>
            <a:prstGeom prst="leftRight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sp>
        <p:nvSpPr>
          <p:cNvPr id="15" name="TextBox 14"/>
          <p:cNvSpPr txBox="1"/>
          <p:nvPr/>
        </p:nvSpPr>
        <p:spPr>
          <a:xfrm>
            <a:off x="3458648" y="1396410"/>
            <a:ext cx="6904552" cy="1477328"/>
          </a:xfrm>
          <a:prstGeom prst="rect">
            <a:avLst/>
          </a:prstGeom>
          <a:noFill/>
        </p:spPr>
        <p:txBody>
          <a:bodyPr wrap="square" rtlCol="0">
            <a:spAutoFit/>
          </a:bodyPr>
          <a:lstStyle/>
          <a:p>
            <a:pPr algn="just">
              <a:defRPr/>
            </a:pPr>
            <a:r>
              <a:rPr lang="fr-FR" b="1" dirty="0">
                <a:solidFill>
                  <a:srgbClr val="000000"/>
                </a:solidFill>
                <a:latin typeface="+mj-lt"/>
              </a:rPr>
              <a:t>Les maladies zoonotiques</a:t>
            </a:r>
          </a:p>
          <a:p>
            <a:pPr algn="just">
              <a:defRPr/>
            </a:pPr>
            <a:r>
              <a:rPr lang="fr-FR" dirty="0">
                <a:solidFill>
                  <a:srgbClr val="000000"/>
                </a:solidFill>
                <a:latin typeface="+mj-lt"/>
              </a:rPr>
              <a:t>Les maladies qui peuvent se transmettre dans les deux sens entre êtres humains et animaux, par exemple la grippe zoonotique, le virus </a:t>
            </a:r>
            <a:r>
              <a:rPr lang="fr-FR" dirty="0" err="1">
                <a:solidFill>
                  <a:srgbClr val="000000"/>
                </a:solidFill>
                <a:latin typeface="+mj-lt"/>
              </a:rPr>
              <a:t>Zika</a:t>
            </a:r>
            <a:r>
              <a:rPr lang="fr-FR" dirty="0">
                <a:solidFill>
                  <a:srgbClr val="000000"/>
                </a:solidFill>
                <a:latin typeface="+mj-lt"/>
              </a:rPr>
              <a:t>, le virus du Nil occidental, la fièvre Q, la brucellose, la maladie de </a:t>
            </a:r>
            <a:r>
              <a:rPr lang="fr-FR" dirty="0" err="1">
                <a:solidFill>
                  <a:srgbClr val="000000"/>
                </a:solidFill>
                <a:latin typeface="+mj-lt"/>
              </a:rPr>
              <a:t>Lyme</a:t>
            </a:r>
            <a:r>
              <a:rPr lang="fr-FR" dirty="0">
                <a:solidFill>
                  <a:srgbClr val="000000"/>
                </a:solidFill>
                <a:latin typeface="+mj-lt"/>
              </a:rPr>
              <a:t>, la rage, l'anthrax, </a:t>
            </a:r>
            <a:r>
              <a:rPr lang="fr-FR" dirty="0" err="1">
                <a:solidFill>
                  <a:srgbClr val="000000"/>
                </a:solidFill>
                <a:latin typeface="+mj-lt"/>
              </a:rPr>
              <a:t>etc</a:t>
            </a:r>
            <a:r>
              <a:rPr lang="en-US" dirty="0">
                <a:solidFill>
                  <a:srgbClr val="000000"/>
                </a:solidFill>
                <a:latin typeface="+mj-lt"/>
              </a:rPr>
              <a:t>.</a:t>
            </a:r>
          </a:p>
        </p:txBody>
      </p:sp>
      <p:sp>
        <p:nvSpPr>
          <p:cNvPr id="16" name="Rectangle 15"/>
          <p:cNvSpPr/>
          <p:nvPr/>
        </p:nvSpPr>
        <p:spPr>
          <a:xfrm>
            <a:off x="435172" y="2858747"/>
            <a:ext cx="10112572" cy="446276"/>
          </a:xfrm>
          <a:prstGeom prst="rect">
            <a:avLst/>
          </a:prstGeom>
        </p:spPr>
        <p:txBody>
          <a:bodyPr wrap="square" lIns="91440" tIns="45720" rIns="91440" bIns="45720" anchor="t">
            <a:spAutoFit/>
          </a:bodyPr>
          <a:lstStyle/>
          <a:p>
            <a:pPr>
              <a:spcBef>
                <a:spcPct val="20000"/>
              </a:spcBef>
            </a:pPr>
            <a:r>
              <a:rPr lang="en-US" sz="2300" b="1" dirty="0">
                <a:solidFill>
                  <a:srgbClr val="65A000"/>
                </a:solidFill>
                <a:latin typeface="+mj-lt"/>
              </a:rPr>
              <a:t>…</a:t>
            </a:r>
            <a:r>
              <a:rPr lang="fr-FR" sz="2300" b="1" dirty="0">
                <a:solidFill>
                  <a:srgbClr val="65A000"/>
                </a:solidFill>
                <a:latin typeface="+mj-lt"/>
              </a:rPr>
              <a:t>mais porte également sur d’autres problèmes de santé comme :</a:t>
            </a:r>
          </a:p>
        </p:txBody>
      </p:sp>
      <p:sp>
        <p:nvSpPr>
          <p:cNvPr id="18" name="Rectangle 17"/>
          <p:cNvSpPr/>
          <p:nvPr/>
        </p:nvSpPr>
        <p:spPr>
          <a:xfrm>
            <a:off x="3454602" y="3399472"/>
            <a:ext cx="6553200" cy="923330"/>
          </a:xfrm>
          <a:prstGeom prst="rect">
            <a:avLst/>
          </a:prstGeom>
        </p:spPr>
        <p:txBody>
          <a:bodyPr wrap="square">
            <a:spAutoFit/>
          </a:bodyPr>
          <a:lstStyle/>
          <a:p>
            <a:pPr algn="just">
              <a:defRPr/>
            </a:pPr>
            <a:r>
              <a:rPr lang="fr-FR" b="1" dirty="0">
                <a:solidFill>
                  <a:srgbClr val="000000"/>
                </a:solidFill>
                <a:latin typeface="+mj-lt"/>
              </a:rPr>
              <a:t>La résistance aux antimicrobiens (RAM)</a:t>
            </a:r>
          </a:p>
          <a:p>
            <a:pPr algn="just">
              <a:defRPr/>
            </a:pPr>
            <a:r>
              <a:rPr lang="fr-FR" dirty="0">
                <a:solidFill>
                  <a:srgbClr val="000000"/>
                </a:solidFill>
                <a:latin typeface="+mj-lt"/>
              </a:rPr>
              <a:t>La capacité d’un micro-organisme à empêcher un antimicrobien d’agir contre lui. </a:t>
            </a:r>
          </a:p>
        </p:txBody>
      </p:sp>
      <p:sp>
        <p:nvSpPr>
          <p:cNvPr id="19" name="Rectangle 18"/>
          <p:cNvSpPr/>
          <p:nvPr/>
        </p:nvSpPr>
        <p:spPr>
          <a:xfrm>
            <a:off x="3454602" y="4671054"/>
            <a:ext cx="6888400" cy="1477328"/>
          </a:xfrm>
          <a:prstGeom prst="rect">
            <a:avLst/>
          </a:prstGeom>
        </p:spPr>
        <p:txBody>
          <a:bodyPr wrap="square">
            <a:spAutoFit/>
          </a:bodyPr>
          <a:lstStyle/>
          <a:p>
            <a:pPr algn="just">
              <a:defRPr/>
            </a:pPr>
            <a:r>
              <a:rPr lang="fr-FR" b="1" dirty="0">
                <a:solidFill>
                  <a:srgbClr val="000000"/>
                </a:solidFill>
                <a:latin typeface="+mj-lt"/>
              </a:rPr>
              <a:t>Sécurité alimentaire</a:t>
            </a:r>
          </a:p>
          <a:p>
            <a:pPr algn="just">
              <a:defRPr/>
            </a:pPr>
            <a:r>
              <a:rPr lang="fr-FR" dirty="0">
                <a:solidFill>
                  <a:srgbClr val="000000"/>
                </a:solidFill>
                <a:latin typeface="+mj-lt"/>
              </a:rPr>
              <a:t>Notamment toute maladie résultant d’aliments ou d’eau contaminés par un agent pathogène (</a:t>
            </a:r>
            <a:r>
              <a:rPr lang="fr-FR" i="1" dirty="0">
                <a:solidFill>
                  <a:srgbClr val="000000"/>
                </a:solidFill>
                <a:latin typeface="+mj-lt"/>
              </a:rPr>
              <a:t>E. coli, Salmonelle, </a:t>
            </a:r>
            <a:r>
              <a:rPr lang="fr-FR" i="1" dirty="0" err="1">
                <a:solidFill>
                  <a:srgbClr val="000000"/>
                </a:solidFill>
                <a:latin typeface="+mj-lt"/>
              </a:rPr>
              <a:t>Campylobactérie</a:t>
            </a:r>
            <a:r>
              <a:rPr lang="fr-FR" i="1" dirty="0">
                <a:solidFill>
                  <a:srgbClr val="000000"/>
                </a:solidFill>
                <a:latin typeface="+mj-lt"/>
              </a:rPr>
              <a:t>, </a:t>
            </a:r>
            <a:r>
              <a:rPr lang="fr-FR" i="1" dirty="0" err="1">
                <a:solidFill>
                  <a:srgbClr val="000000"/>
                </a:solidFill>
                <a:latin typeface="+mj-lt"/>
              </a:rPr>
              <a:t>Shigella</a:t>
            </a:r>
            <a:r>
              <a:rPr lang="fr-FR" i="1" dirty="0">
                <a:solidFill>
                  <a:srgbClr val="000000"/>
                </a:solidFill>
                <a:latin typeface="+mj-lt"/>
              </a:rPr>
              <a:t>, </a:t>
            </a:r>
            <a:r>
              <a:rPr lang="fr-FR" i="1" dirty="0" err="1">
                <a:solidFill>
                  <a:srgbClr val="000000"/>
                </a:solidFill>
                <a:latin typeface="+mj-lt"/>
              </a:rPr>
              <a:t>Toxoplasma</a:t>
            </a:r>
            <a:r>
              <a:rPr lang="fr-FR" i="1" dirty="0">
                <a:solidFill>
                  <a:srgbClr val="000000"/>
                </a:solidFill>
                <a:latin typeface="+mj-lt"/>
              </a:rPr>
              <a:t>, </a:t>
            </a:r>
            <a:r>
              <a:rPr lang="fr-FR" i="1" dirty="0" err="1">
                <a:solidFill>
                  <a:srgbClr val="000000"/>
                </a:solidFill>
                <a:latin typeface="+mj-lt"/>
              </a:rPr>
              <a:t>Trichinella</a:t>
            </a:r>
            <a:r>
              <a:rPr lang="fr-FR" i="1" dirty="0">
                <a:solidFill>
                  <a:srgbClr val="000000"/>
                </a:solidFill>
                <a:latin typeface="+mj-lt"/>
              </a:rPr>
              <a:t>, </a:t>
            </a:r>
            <a:r>
              <a:rPr lang="fr-FR" i="1" dirty="0" err="1">
                <a:solidFill>
                  <a:srgbClr val="000000"/>
                </a:solidFill>
                <a:latin typeface="+mj-lt"/>
              </a:rPr>
              <a:t>Echinococcus</a:t>
            </a:r>
            <a:r>
              <a:rPr lang="fr-FR" i="1" dirty="0">
                <a:solidFill>
                  <a:srgbClr val="000000"/>
                </a:solidFill>
                <a:latin typeface="+mj-lt"/>
              </a:rPr>
              <a:t>, </a:t>
            </a:r>
            <a:r>
              <a:rPr lang="fr-FR" i="1" dirty="0" err="1">
                <a:solidFill>
                  <a:srgbClr val="000000"/>
                </a:solidFill>
                <a:latin typeface="+mj-lt"/>
              </a:rPr>
              <a:t>Taenia</a:t>
            </a:r>
            <a:r>
              <a:rPr lang="fr-FR" i="1" dirty="0">
                <a:solidFill>
                  <a:srgbClr val="000000"/>
                </a:solidFill>
                <a:latin typeface="+mj-lt"/>
              </a:rPr>
              <a:t>, virus de l’hépatite A virus, etc.)</a:t>
            </a:r>
            <a:endParaRPr lang="fr-FR" dirty="0">
              <a:solidFill>
                <a:srgbClr val="000000"/>
              </a:solidFill>
              <a:latin typeface="+mj-lt"/>
            </a:endParaRPr>
          </a:p>
        </p:txBody>
      </p:sp>
      <p:pic>
        <p:nvPicPr>
          <p:cNvPr id="3075" name="Picture 3" descr="C:\Users\HEILMA~1\AppData\Local\Temp\light-bul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0696" y="140361"/>
            <a:ext cx="384804" cy="384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0835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28</a:t>
            </a:fld>
            <a:endParaRPr/>
          </a:p>
        </p:txBody>
      </p:sp>
      <p:sp>
        <p:nvSpPr>
          <p:cNvPr id="740" name="Google Shape;300;p7"/>
          <p:cNvSpPr txBox="1">
            <a:spLocks noGrp="1"/>
          </p:cNvSpPr>
          <p:nvPr>
            <p:ph type="body" sz="quarter" idx="1"/>
          </p:nvPr>
        </p:nvSpPr>
        <p:spPr>
          <a:xfrm>
            <a:off x="1514233" y="1838311"/>
            <a:ext cx="8463669" cy="1870076"/>
          </a:xfrm>
          <a:prstGeom prst="rect">
            <a:avLst/>
          </a:prstGeom>
        </p:spPr>
        <p:txBody>
          <a:bodyPr lIns="134999" tIns="134999" rIns="134999" bIns="134999"/>
          <a:lstStyle/>
          <a:p>
            <a:r>
              <a:rPr b="1" dirty="0">
                <a:latin typeface="Source Sans Pro Regular"/>
              </a:rPr>
              <a:t>3. </a:t>
            </a:r>
            <a:r>
              <a:rPr lang="fr-FR" b="1" dirty="0">
                <a:latin typeface="Source Sans Pro Regular"/>
              </a:rPr>
              <a:t>Interface Homme-Animal-Environnement</a:t>
            </a:r>
          </a:p>
        </p:txBody>
      </p:sp>
    </p:spTree>
    <p:extLst>
      <p:ext uri="{BB962C8B-B14F-4D97-AF65-F5344CB8AC3E}">
        <p14:creationId xmlns:p14="http://schemas.microsoft.com/office/powerpoint/2010/main" val="780833991"/>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81000" y="914400"/>
            <a:ext cx="8222167" cy="4654071"/>
          </a:xfrm>
        </p:spPr>
        <p:txBody>
          <a:bodyPr/>
          <a:lstStyle/>
          <a:p>
            <a:pPr marL="0" indent="0">
              <a:buNone/>
            </a:pPr>
            <a:r>
              <a:rPr lang="fr-FR" b="1" dirty="0">
                <a:solidFill>
                  <a:srgbClr val="C00000"/>
                </a:solidFill>
              </a:rPr>
              <a:t>Qu’est-ce que l’interface</a:t>
            </a:r>
            <a:r>
              <a:rPr lang="fr-FR" b="1" noProof="0" dirty="0">
                <a:solidFill>
                  <a:srgbClr val="C00000"/>
                </a:solidFill>
              </a:rPr>
              <a:t> homme-animal-environnement ?</a:t>
            </a:r>
          </a:p>
        </p:txBody>
      </p:sp>
      <p:sp>
        <p:nvSpPr>
          <p:cNvPr id="41"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a:t>
            </a:r>
          </a:p>
        </p:txBody>
      </p:sp>
      <p:grpSp>
        <p:nvGrpSpPr>
          <p:cNvPr id="51" name="Group 50"/>
          <p:cNvGrpSpPr/>
          <p:nvPr/>
        </p:nvGrpSpPr>
        <p:grpSpPr>
          <a:xfrm>
            <a:off x="4556438" y="1916885"/>
            <a:ext cx="2429518" cy="2429518"/>
            <a:chOff x="1345786" y="50614"/>
            <a:chExt cx="2429518" cy="2429518"/>
          </a:xfrm>
        </p:grpSpPr>
        <p:sp>
          <p:nvSpPr>
            <p:cNvPr id="52" name="Oval 51"/>
            <p:cNvSpPr/>
            <p:nvPr/>
          </p:nvSpPr>
          <p:spPr>
            <a:xfrm>
              <a:off x="1345786" y="50614"/>
              <a:ext cx="2429518" cy="2429518"/>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53" name="Oval 4"/>
            <p:cNvSpPr/>
            <p:nvPr/>
          </p:nvSpPr>
          <p:spPr>
            <a:xfrm>
              <a:off x="1669722" y="475780"/>
              <a:ext cx="1781647" cy="109328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fr-FR" b="1" dirty="0"/>
                <a:t>Homme</a:t>
              </a:r>
            </a:p>
          </p:txBody>
        </p:sp>
      </p:grpSp>
      <p:grpSp>
        <p:nvGrpSpPr>
          <p:cNvPr id="54" name="Group 53"/>
          <p:cNvGrpSpPr/>
          <p:nvPr/>
        </p:nvGrpSpPr>
        <p:grpSpPr>
          <a:xfrm>
            <a:off x="5418146" y="3410078"/>
            <a:ext cx="2430455" cy="2429518"/>
            <a:chOff x="2222437" y="1569064"/>
            <a:chExt cx="2430455" cy="2429518"/>
          </a:xfrm>
        </p:grpSpPr>
        <p:sp>
          <p:nvSpPr>
            <p:cNvPr id="55" name="Oval 54"/>
            <p:cNvSpPr/>
            <p:nvPr/>
          </p:nvSpPr>
          <p:spPr>
            <a:xfrm>
              <a:off x="2222437" y="1569064"/>
              <a:ext cx="2429518" cy="2429518"/>
            </a:xfrm>
            <a:prstGeom prst="ellipse">
              <a:avLst/>
            </a:prstGeom>
            <a:solidFill>
              <a:schemeClr val="accent6">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2340759"/>
                <a:satOff val="-2919"/>
                <a:lumOff val="686"/>
                <a:alphaOff val="0"/>
              </a:schemeClr>
            </a:effectRef>
            <a:fontRef idx="minor">
              <a:schemeClr val="tx1"/>
            </a:fontRef>
          </p:style>
        </p:sp>
        <p:sp>
          <p:nvSpPr>
            <p:cNvPr id="56" name="Oval 4"/>
            <p:cNvSpPr/>
            <p:nvPr/>
          </p:nvSpPr>
          <p:spPr>
            <a:xfrm>
              <a:off x="2965465" y="2196689"/>
              <a:ext cx="1687427"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fr-FR" b="1" dirty="0"/>
                <a:t>Environnement</a:t>
              </a:r>
              <a:endParaRPr lang="fr-FR" dirty="0"/>
            </a:p>
          </p:txBody>
        </p:sp>
      </p:grpSp>
      <p:grpSp>
        <p:nvGrpSpPr>
          <p:cNvPr id="57" name="Group 56"/>
          <p:cNvGrpSpPr/>
          <p:nvPr/>
        </p:nvGrpSpPr>
        <p:grpSpPr>
          <a:xfrm>
            <a:off x="3716415" y="3437882"/>
            <a:ext cx="2429518" cy="2429518"/>
            <a:chOff x="469135" y="1569064"/>
            <a:chExt cx="2429518" cy="2429518"/>
          </a:xfrm>
        </p:grpSpPr>
        <p:sp>
          <p:nvSpPr>
            <p:cNvPr id="58" name="Oval 57"/>
            <p:cNvSpPr/>
            <p:nvPr/>
          </p:nvSpPr>
          <p:spPr>
            <a:xfrm>
              <a:off x="469135" y="1569064"/>
              <a:ext cx="2429518" cy="2429518"/>
            </a:xfrm>
            <a:prstGeom prst="ellipse">
              <a:avLst/>
            </a:prstGeom>
            <a:solidFill>
              <a:schemeClr val="accent2">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4681519"/>
                <a:satOff val="-5839"/>
                <a:lumOff val="1373"/>
                <a:alphaOff val="0"/>
              </a:schemeClr>
            </a:effectRef>
            <a:fontRef idx="minor">
              <a:schemeClr val="tx1"/>
            </a:fontRef>
          </p:style>
        </p:sp>
        <p:sp>
          <p:nvSpPr>
            <p:cNvPr id="59" name="Oval 4"/>
            <p:cNvSpPr/>
            <p:nvPr/>
          </p:nvSpPr>
          <p:spPr>
            <a:xfrm>
              <a:off x="697914" y="2196689"/>
              <a:ext cx="1457711"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fr-FR" b="1" dirty="0"/>
                <a:t>Animal</a:t>
              </a:r>
            </a:p>
          </p:txBody>
        </p:sp>
      </p:grpSp>
      <p:sp>
        <p:nvSpPr>
          <p:cNvPr id="6" name="Freeform 5"/>
          <p:cNvSpPr/>
          <p:nvPr/>
        </p:nvSpPr>
        <p:spPr>
          <a:xfrm>
            <a:off x="5486400" y="3801565"/>
            <a:ext cx="586740" cy="520700"/>
          </a:xfrm>
          <a:custGeom>
            <a:avLst/>
            <a:gdLst>
              <a:gd name="connsiteX0" fmla="*/ 0 w 586740"/>
              <a:gd name="connsiteY0" fmla="*/ 487680 h 520700"/>
              <a:gd name="connsiteX1" fmla="*/ 38100 w 586740"/>
              <a:gd name="connsiteY1" fmla="*/ 383540 h 520700"/>
              <a:gd name="connsiteX2" fmla="*/ 68580 w 586740"/>
              <a:gd name="connsiteY2" fmla="*/ 314960 h 520700"/>
              <a:gd name="connsiteX3" fmla="*/ 101600 w 586740"/>
              <a:gd name="connsiteY3" fmla="*/ 246380 h 520700"/>
              <a:gd name="connsiteX4" fmla="*/ 124460 w 586740"/>
              <a:gd name="connsiteY4" fmla="*/ 210820 h 520700"/>
              <a:gd name="connsiteX5" fmla="*/ 162560 w 586740"/>
              <a:gd name="connsiteY5" fmla="*/ 152400 h 520700"/>
              <a:gd name="connsiteX6" fmla="*/ 220980 w 586740"/>
              <a:gd name="connsiteY6" fmla="*/ 78740 h 520700"/>
              <a:gd name="connsiteX7" fmla="*/ 287020 w 586740"/>
              <a:gd name="connsiteY7" fmla="*/ 0 h 520700"/>
              <a:gd name="connsiteX8" fmla="*/ 335280 w 586740"/>
              <a:gd name="connsiteY8" fmla="*/ 58420 h 520700"/>
              <a:gd name="connsiteX9" fmla="*/ 416560 w 586740"/>
              <a:gd name="connsiteY9" fmla="*/ 165100 h 520700"/>
              <a:gd name="connsiteX10" fmla="*/ 469900 w 586740"/>
              <a:gd name="connsiteY10" fmla="*/ 248920 h 520700"/>
              <a:gd name="connsiteX11" fmla="*/ 533400 w 586740"/>
              <a:gd name="connsiteY11" fmla="*/ 360680 h 520700"/>
              <a:gd name="connsiteX12" fmla="*/ 556260 w 586740"/>
              <a:gd name="connsiteY12" fmla="*/ 421640 h 520700"/>
              <a:gd name="connsiteX13" fmla="*/ 586740 w 586740"/>
              <a:gd name="connsiteY13" fmla="*/ 495300 h 520700"/>
              <a:gd name="connsiteX14" fmla="*/ 474980 w 586740"/>
              <a:gd name="connsiteY14" fmla="*/ 513080 h 520700"/>
              <a:gd name="connsiteX15" fmla="*/ 368300 w 586740"/>
              <a:gd name="connsiteY15" fmla="*/ 520700 h 520700"/>
              <a:gd name="connsiteX16" fmla="*/ 233680 w 586740"/>
              <a:gd name="connsiteY16" fmla="*/ 518160 h 520700"/>
              <a:gd name="connsiteX17" fmla="*/ 88900 w 586740"/>
              <a:gd name="connsiteY17" fmla="*/ 505460 h 520700"/>
              <a:gd name="connsiteX18" fmla="*/ 0 w 586740"/>
              <a:gd name="connsiteY18" fmla="*/ 487680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6740" h="520700">
                <a:moveTo>
                  <a:pt x="0" y="487680"/>
                </a:moveTo>
                <a:lnTo>
                  <a:pt x="38100" y="383540"/>
                </a:lnTo>
                <a:lnTo>
                  <a:pt x="68580" y="314960"/>
                </a:lnTo>
                <a:lnTo>
                  <a:pt x="101600" y="246380"/>
                </a:lnTo>
                <a:lnTo>
                  <a:pt x="124460" y="210820"/>
                </a:lnTo>
                <a:lnTo>
                  <a:pt x="162560" y="152400"/>
                </a:lnTo>
                <a:lnTo>
                  <a:pt x="220980" y="78740"/>
                </a:lnTo>
                <a:lnTo>
                  <a:pt x="287020" y="0"/>
                </a:lnTo>
                <a:lnTo>
                  <a:pt x="335280" y="58420"/>
                </a:lnTo>
                <a:lnTo>
                  <a:pt x="416560" y="165100"/>
                </a:lnTo>
                <a:lnTo>
                  <a:pt x="469900" y="248920"/>
                </a:lnTo>
                <a:lnTo>
                  <a:pt x="533400" y="360680"/>
                </a:lnTo>
                <a:lnTo>
                  <a:pt x="556260" y="421640"/>
                </a:lnTo>
                <a:lnTo>
                  <a:pt x="586740" y="495300"/>
                </a:lnTo>
                <a:lnTo>
                  <a:pt x="474980" y="513080"/>
                </a:lnTo>
                <a:lnTo>
                  <a:pt x="368300" y="520700"/>
                </a:lnTo>
                <a:lnTo>
                  <a:pt x="233680" y="518160"/>
                </a:lnTo>
                <a:lnTo>
                  <a:pt x="88900" y="505460"/>
                </a:lnTo>
                <a:lnTo>
                  <a:pt x="0" y="48768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83375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Google Shape;308;p8"/>
          <p:cNvSpPr txBox="1">
            <a:spLocks noGrp="1"/>
          </p:cNvSpPr>
          <p:nvPr>
            <p:ph type="body" idx="1"/>
          </p:nvPr>
        </p:nvSpPr>
        <p:spPr>
          <a:xfrm>
            <a:off x="1669874" y="1648444"/>
            <a:ext cx="8852252" cy="4654072"/>
          </a:xfrm>
          <a:prstGeom prst="rect">
            <a:avLst/>
          </a:prstGeom>
        </p:spPr>
        <p:txBody>
          <a:bodyPr lIns="0" tIns="0" rIns="0" bIns="0" anchor="t">
            <a:normAutofit/>
          </a:bodyPr>
          <a:lstStyle/>
          <a:p>
            <a:pPr marL="0" indent="0">
              <a:lnSpc>
                <a:spcPct val="100000"/>
              </a:lnSpc>
              <a:spcBef>
                <a:spcPct val="20000"/>
              </a:spcBef>
              <a:spcAft>
                <a:spcPct val="0"/>
              </a:spcAft>
              <a:buNone/>
              <a:defRPr sz="2400"/>
            </a:pPr>
            <a:r>
              <a:rPr lang="fr" sz="2400" dirty="0"/>
              <a:t>Cette ressource d’apprentissage fait partie du Kit de formation avancée des équipes d’intervention rapide (KIFA EIR), et s’adresse en particulier aux membres des EIR.</a:t>
            </a:r>
            <a:endParaRPr lang="en-US" sz="2400" dirty="0"/>
          </a:p>
          <a:p>
            <a:pPr marL="0" indent="0">
              <a:lnSpc>
                <a:spcPct val="100000"/>
              </a:lnSpc>
              <a:spcBef>
                <a:spcPct val="20000"/>
              </a:spcBef>
              <a:spcAft>
                <a:spcPct val="0"/>
              </a:spcAft>
              <a:buNone/>
              <a:defRPr sz="2400"/>
            </a:pPr>
            <a:endParaRPr lang="fr" sz="2400" dirty="0"/>
          </a:p>
          <a:p>
            <a:pPr marL="0" indent="0">
              <a:lnSpc>
                <a:spcPct val="100000"/>
              </a:lnSpc>
              <a:spcBef>
                <a:spcPct val="20000"/>
              </a:spcBef>
              <a:spcAft>
                <a:spcPct val="0"/>
              </a:spcAft>
              <a:buNone/>
              <a:defRPr sz="2400"/>
            </a:pPr>
            <a:r>
              <a:rPr lang="fr" sz="2400" dirty="0"/>
              <a:t>Basé sur une approche tous risques, ce programme vise à doter les membres des EIR des connaissances, des compétences, des attitudes et des outils nécessaires pour détecter rapidement un événement de santé publique et y répondre efficacement. </a:t>
            </a:r>
          </a:p>
          <a:p>
            <a:pPr marL="0" indent="0">
              <a:lnSpc>
                <a:spcPct val="100000"/>
              </a:lnSpc>
              <a:spcBef>
                <a:spcPct val="20000"/>
              </a:spcBef>
              <a:spcAft>
                <a:spcPct val="0"/>
              </a:spcAft>
              <a:buNone/>
              <a:defRPr sz="2400"/>
            </a:pPr>
            <a:endParaRPr lang="fr" sz="2400" dirty="0"/>
          </a:p>
          <a:p>
            <a:pPr marL="0" indent="0">
              <a:lnSpc>
                <a:spcPct val="100000"/>
              </a:lnSpc>
              <a:spcBef>
                <a:spcPct val="20000"/>
              </a:spcBef>
              <a:spcAft>
                <a:spcPct val="0"/>
              </a:spcAft>
              <a:buNone/>
              <a:defRPr sz="2400"/>
            </a:pPr>
            <a:r>
              <a:rPr lang="fr" sz="2400" dirty="0"/>
              <a:t>Le KIFA EIR est une composante du Programme de Formation des EIR de l’OMS.</a:t>
            </a:r>
            <a:endParaRPr lang="fr" dirty="0"/>
          </a:p>
        </p:txBody>
      </p:sp>
      <p:sp>
        <p:nvSpPr>
          <p:cNvPr id="272"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sp>
        <p:nvSpPr>
          <p:cNvPr id="2" name="Title 1">
            <a:extLst>
              <a:ext uri="{FF2B5EF4-FFF2-40B4-BE49-F238E27FC236}">
                <a16:creationId xmlns:a16="http://schemas.microsoft.com/office/drawing/2014/main" id="{1E22097E-90DD-A0C2-1022-36270E52CF94}"/>
              </a:ext>
            </a:extLst>
          </p:cNvPr>
          <p:cNvSpPr txBox="1">
            <a:spLocks/>
          </p:cNvSpPr>
          <p:nvPr/>
        </p:nvSpPr>
        <p:spPr>
          <a:xfrm>
            <a:off x="288036" y="-10396"/>
            <a:ext cx="4358410"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Introduction</a:t>
            </a:r>
            <a:endParaRPr lang="hu-HU" b="1" dirty="0"/>
          </a:p>
        </p:txBody>
      </p:sp>
    </p:spTree>
    <p:extLst>
      <p:ext uri="{BB962C8B-B14F-4D97-AF65-F5344CB8AC3E}">
        <p14:creationId xmlns:p14="http://schemas.microsoft.com/office/powerpoint/2010/main" val="107145355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29639" y="855662"/>
            <a:ext cx="11277600" cy="450767"/>
          </a:xfrm>
        </p:spPr>
        <p:txBody>
          <a:bodyPr/>
          <a:lstStyle/>
          <a:p>
            <a:pPr marL="0" indent="0">
              <a:buNone/>
            </a:pPr>
            <a:r>
              <a:rPr lang="fr-FR" b="1" dirty="0">
                <a:solidFill>
                  <a:srgbClr val="C00000"/>
                </a:solidFill>
              </a:rPr>
              <a:t>Quels sont les principaux défis sanitaires au niveau de cette interface </a:t>
            </a:r>
            <a:r>
              <a:rPr lang="fr-FR" b="1" noProof="0" dirty="0">
                <a:solidFill>
                  <a:srgbClr val="C00000"/>
                </a:solidFill>
              </a:rPr>
              <a:t>?</a:t>
            </a:r>
          </a:p>
        </p:txBody>
      </p:sp>
      <p:sp>
        <p:nvSpPr>
          <p:cNvPr id="16"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a:t>
            </a:r>
          </a:p>
        </p:txBody>
      </p:sp>
      <p:graphicFrame>
        <p:nvGraphicFramePr>
          <p:cNvPr id="5" name="Diagramme 13"/>
          <p:cNvGraphicFramePr/>
          <p:nvPr>
            <p:extLst>
              <p:ext uri="{D42A27DB-BD31-4B8C-83A1-F6EECF244321}">
                <p14:modId xmlns:p14="http://schemas.microsoft.com/office/powerpoint/2010/main" val="242484843"/>
              </p:ext>
            </p:extLst>
          </p:nvPr>
        </p:nvGraphicFramePr>
        <p:xfrm>
          <a:off x="3211282" y="2046802"/>
          <a:ext cx="5121092" cy="4049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7459757" y="2503137"/>
            <a:ext cx="1871025" cy="553998"/>
          </a:xfrm>
          <a:prstGeom prst="rect">
            <a:avLst/>
          </a:prstGeom>
          <a:noFill/>
        </p:spPr>
        <p:txBody>
          <a:bodyPr wrap="none" lIns="91440" tIns="45720" rIns="91440" bIns="45720">
            <a:spAutoFit/>
          </a:bodyPr>
          <a:lstStyle/>
          <a:p>
            <a:pPr algn="ctr"/>
            <a:r>
              <a:rPr lang="fr-FR" sz="3000" dirty="0">
                <a:ln w="0"/>
                <a:solidFill>
                  <a:srgbClr val="C00000"/>
                </a:solidFill>
                <a:effectLst>
                  <a:outerShdw blurRad="38100" dist="25400" dir="5400000" algn="ctr" rotWithShape="0">
                    <a:srgbClr val="6E747A">
                      <a:alpha val="43000"/>
                    </a:srgbClr>
                  </a:outerShdw>
                </a:effectLst>
              </a:rPr>
              <a:t>Zoonoses</a:t>
            </a:r>
          </a:p>
        </p:txBody>
      </p:sp>
      <p:sp>
        <p:nvSpPr>
          <p:cNvPr id="13" name="Rectangle 12"/>
          <p:cNvSpPr/>
          <p:nvPr/>
        </p:nvSpPr>
        <p:spPr>
          <a:xfrm>
            <a:off x="7159250" y="4245192"/>
            <a:ext cx="3578224" cy="553998"/>
          </a:xfrm>
          <a:prstGeom prst="rect">
            <a:avLst/>
          </a:prstGeom>
          <a:noFill/>
        </p:spPr>
        <p:txBody>
          <a:bodyPr wrap="none" lIns="91440" tIns="45720" rIns="91440" bIns="45720">
            <a:spAutoFit/>
          </a:bodyPr>
          <a:lstStyle/>
          <a:p>
            <a:pPr algn="ctr"/>
            <a:r>
              <a:rPr lang="fr-FR" sz="3000" dirty="0">
                <a:ln w="0"/>
                <a:solidFill>
                  <a:srgbClr val="C00000"/>
                </a:solidFill>
                <a:effectLst>
                  <a:outerShdw blurRad="38100" dist="25400" dir="5400000" algn="ctr" rotWithShape="0">
                    <a:srgbClr val="6E747A">
                      <a:alpha val="43000"/>
                    </a:srgbClr>
                  </a:outerShdw>
                </a:effectLst>
              </a:rPr>
              <a:t>Sécurité alimentaire</a:t>
            </a:r>
          </a:p>
        </p:txBody>
      </p:sp>
      <p:sp>
        <p:nvSpPr>
          <p:cNvPr id="14" name="Rectangle 13"/>
          <p:cNvSpPr/>
          <p:nvPr/>
        </p:nvSpPr>
        <p:spPr>
          <a:xfrm>
            <a:off x="1309452" y="3013498"/>
            <a:ext cx="3004625" cy="1015663"/>
          </a:xfrm>
          <a:prstGeom prst="rect">
            <a:avLst/>
          </a:prstGeom>
          <a:noFill/>
        </p:spPr>
        <p:txBody>
          <a:bodyPr wrap="square" lIns="91440" tIns="45720" rIns="91440" bIns="45720">
            <a:spAutoFit/>
          </a:bodyPr>
          <a:lstStyle/>
          <a:p>
            <a:pPr algn="ctr"/>
            <a:r>
              <a:rPr lang="fr-FR" sz="3000" dirty="0">
                <a:ln w="0"/>
                <a:solidFill>
                  <a:srgbClr val="C00000"/>
                </a:solidFill>
                <a:effectLst>
                  <a:outerShdw blurRad="38100" dist="25400" dir="5400000" algn="ctr" rotWithShape="0">
                    <a:srgbClr val="6E747A">
                      <a:alpha val="43000"/>
                    </a:srgbClr>
                  </a:outerShdw>
                </a:effectLst>
              </a:rPr>
              <a:t>Résistance aux antimicrobiens</a:t>
            </a:r>
          </a:p>
        </p:txBody>
      </p:sp>
      <p:sp>
        <p:nvSpPr>
          <p:cNvPr id="18" name="Flèche courbée vers le bas 2"/>
          <p:cNvSpPr/>
          <p:nvPr/>
        </p:nvSpPr>
        <p:spPr>
          <a:xfrm rot="715499" flipH="1" flipV="1">
            <a:off x="5591201" y="4714941"/>
            <a:ext cx="2675546" cy="652583"/>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9" name="Flèche courbée vers le bas 11"/>
          <p:cNvSpPr/>
          <p:nvPr/>
        </p:nvSpPr>
        <p:spPr>
          <a:xfrm rot="1318357">
            <a:off x="4162979" y="3504729"/>
            <a:ext cx="1774423" cy="510370"/>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0" name="Flèche courbée vers le bas 12"/>
          <p:cNvSpPr/>
          <p:nvPr/>
        </p:nvSpPr>
        <p:spPr>
          <a:xfrm rot="20109131" flipH="1" flipV="1">
            <a:off x="5734332" y="3686991"/>
            <a:ext cx="2389287" cy="652929"/>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1" name="Flèche courbée vers le bas 11"/>
          <p:cNvSpPr/>
          <p:nvPr/>
        </p:nvSpPr>
        <p:spPr>
          <a:xfrm rot="20563882" flipV="1">
            <a:off x="3506800" y="4666576"/>
            <a:ext cx="2354357" cy="505673"/>
          </a:xfrm>
          <a:prstGeom prst="curvedDownArrow">
            <a:avLst>
              <a:gd name="adj1" fmla="val 25000"/>
              <a:gd name="adj2" fmla="val 50000"/>
              <a:gd name="adj3" fmla="val 34891"/>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2" name="Rectangle 21"/>
          <p:cNvSpPr/>
          <p:nvPr/>
        </p:nvSpPr>
        <p:spPr>
          <a:xfrm>
            <a:off x="1447800" y="4811698"/>
            <a:ext cx="2423604" cy="553998"/>
          </a:xfrm>
          <a:prstGeom prst="rect">
            <a:avLst/>
          </a:prstGeom>
          <a:noFill/>
        </p:spPr>
        <p:txBody>
          <a:bodyPr wrap="square" lIns="91440" tIns="45720" rIns="91440" bIns="45720">
            <a:spAutoFit/>
          </a:bodyPr>
          <a:lstStyle/>
          <a:p>
            <a:pPr algn="ctr"/>
            <a:r>
              <a:rPr lang="fr-FR" sz="3000" dirty="0">
                <a:ln w="0"/>
                <a:effectLst>
                  <a:outerShdw blurRad="38100" dist="25400" dir="5400000" algn="ctr" rotWithShape="0">
                    <a:srgbClr val="6E747A">
                      <a:alpha val="43000"/>
                    </a:srgbClr>
                  </a:outerShdw>
                </a:effectLst>
              </a:rPr>
              <a:t>Autre</a:t>
            </a:r>
            <a:r>
              <a:rPr lang="en-GB" sz="3000" dirty="0">
                <a:ln w="0"/>
                <a:effectLst>
                  <a:outerShdw blurRad="38100" dist="25400" dir="5400000" algn="ctr" rotWithShape="0">
                    <a:srgbClr val="6E747A">
                      <a:alpha val="43000"/>
                    </a:srgbClr>
                  </a:outerShdw>
                </a:effectLst>
              </a:rPr>
              <a:t> ?</a:t>
            </a:r>
            <a:endParaRPr lang="fr-FR" sz="3000" dirty="0">
              <a:ln w="0"/>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110652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animBg="1"/>
      <p:bldP spid="19" grpId="0" animBg="1"/>
      <p:bldP spid="20" grpId="0" animBg="1"/>
      <p:bldP spid="21" grpId="0" animBg="1"/>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81000" y="822994"/>
            <a:ext cx="10363200" cy="471487"/>
          </a:xfrm>
        </p:spPr>
        <p:txBody>
          <a:bodyPr/>
          <a:lstStyle/>
          <a:p>
            <a:pPr marL="0" indent="0">
              <a:buNone/>
            </a:pPr>
            <a:r>
              <a:rPr lang="fr-FR" b="1" dirty="0">
                <a:solidFill>
                  <a:srgbClr val="C00000"/>
                </a:solidFill>
              </a:rPr>
              <a:t>Qui est responsable </a:t>
            </a:r>
            <a:r>
              <a:rPr lang="fr-FR" b="1" noProof="0" dirty="0">
                <a:solidFill>
                  <a:srgbClr val="C00000"/>
                </a:solidFill>
              </a:rPr>
              <a:t> des problèmes rencontrés à cette interface </a:t>
            </a:r>
            <a:r>
              <a:rPr lang="en-US" b="1" noProof="0" dirty="0">
                <a:solidFill>
                  <a:srgbClr val="C00000"/>
                </a:solidFill>
              </a:rPr>
              <a:t>?</a:t>
            </a:r>
          </a:p>
        </p:txBody>
      </p:sp>
      <p:sp>
        <p:nvSpPr>
          <p:cNvPr id="11"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a:t>
            </a:r>
          </a:p>
        </p:txBody>
      </p:sp>
      <p:pic>
        <p:nvPicPr>
          <p:cNvPr id="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4777" y="1461733"/>
            <a:ext cx="3699774" cy="292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6861148" y="3726396"/>
            <a:ext cx="2989921" cy="707886"/>
          </a:xfrm>
          <a:prstGeom prst="rect">
            <a:avLst/>
          </a:prstGeom>
          <a:noFill/>
        </p:spPr>
        <p:txBody>
          <a:bodyPr wrap="none" lIns="91440" tIns="45720" rIns="91440" bIns="45720">
            <a:spAutoFit/>
          </a:bodyPr>
          <a:lstStyle/>
          <a:p>
            <a:pPr algn="ctr"/>
            <a:r>
              <a:rPr lang="fr-FR" sz="2000" b="1" dirty="0">
                <a:ln w="0"/>
                <a:solidFill>
                  <a:schemeClr val="accent6">
                    <a:lumMod val="75000"/>
                  </a:schemeClr>
                </a:solidFill>
                <a:effectLst>
                  <a:outerShdw blurRad="38100" dist="25400" dir="5400000" algn="ctr" rotWithShape="0">
                    <a:srgbClr val="6E747A">
                      <a:alpha val="43000"/>
                    </a:srgbClr>
                  </a:outerShdw>
                </a:effectLst>
                <a:latin typeface="+mj-lt"/>
              </a:rPr>
              <a:t>Santé environnementale</a:t>
            </a:r>
          </a:p>
          <a:p>
            <a:pPr algn="ctr"/>
            <a:endParaRPr lang="fr-FR" sz="2000" b="1" dirty="0">
              <a:ln w="0"/>
              <a:solidFill>
                <a:schemeClr val="accent6">
                  <a:lumMod val="75000"/>
                </a:schemeClr>
              </a:solidFill>
              <a:effectLst>
                <a:outerShdw blurRad="38100" dist="25400" dir="5400000" algn="ctr" rotWithShape="0">
                  <a:srgbClr val="6E747A">
                    <a:alpha val="43000"/>
                  </a:srgbClr>
                </a:outerShdw>
              </a:effectLst>
              <a:latin typeface="+mj-lt"/>
            </a:endParaRPr>
          </a:p>
        </p:txBody>
      </p:sp>
      <p:sp>
        <p:nvSpPr>
          <p:cNvPr id="24" name="Rectangle 23"/>
          <p:cNvSpPr/>
          <p:nvPr/>
        </p:nvSpPr>
        <p:spPr>
          <a:xfrm>
            <a:off x="1631311" y="3849507"/>
            <a:ext cx="3810659" cy="461665"/>
          </a:xfrm>
          <a:prstGeom prst="rect">
            <a:avLst/>
          </a:prstGeom>
          <a:noFill/>
        </p:spPr>
        <p:txBody>
          <a:bodyPr wrap="none" lIns="91440" tIns="45720" rIns="91440" bIns="45720">
            <a:spAutoFit/>
          </a:bodyPr>
          <a:lstStyle/>
          <a:p>
            <a:pPr algn="ctr"/>
            <a:r>
              <a:rPr lang="fr-FR" sz="2400" b="1" dirty="0">
                <a:ln w="0"/>
                <a:solidFill>
                  <a:schemeClr val="accent2"/>
                </a:solidFill>
                <a:effectLst>
                  <a:outerShdw blurRad="38100" dist="25400" dir="5400000" algn="ctr" rotWithShape="0">
                    <a:srgbClr val="6E747A">
                      <a:alpha val="43000"/>
                    </a:srgbClr>
                  </a:outerShdw>
                </a:effectLst>
                <a:latin typeface="+mj-lt"/>
              </a:rPr>
              <a:t>Santé publique vétérinaire</a:t>
            </a:r>
          </a:p>
        </p:txBody>
      </p:sp>
      <p:sp>
        <p:nvSpPr>
          <p:cNvPr id="22" name="Rectangle 21"/>
          <p:cNvSpPr/>
          <p:nvPr/>
        </p:nvSpPr>
        <p:spPr>
          <a:xfrm>
            <a:off x="6217415" y="1462698"/>
            <a:ext cx="2242922" cy="461665"/>
          </a:xfrm>
          <a:prstGeom prst="rect">
            <a:avLst/>
          </a:prstGeom>
          <a:noFill/>
        </p:spPr>
        <p:txBody>
          <a:bodyPr wrap="none" lIns="91440" tIns="45720" rIns="91440" bIns="45720">
            <a:spAutoFit/>
          </a:bodyPr>
          <a:lstStyle/>
          <a:p>
            <a:pPr algn="ctr"/>
            <a:r>
              <a:rPr lang="fr-FR" sz="2400" b="1" dirty="0">
                <a:ln w="0"/>
                <a:solidFill>
                  <a:schemeClr val="accent1"/>
                </a:solidFill>
                <a:effectLst>
                  <a:outerShdw blurRad="38100" dist="25400" dir="5400000" algn="ctr" rotWithShape="0">
                    <a:srgbClr val="6E747A">
                      <a:alpha val="43000"/>
                    </a:srgbClr>
                  </a:outerShdw>
                </a:effectLst>
                <a:latin typeface="+mj-lt"/>
              </a:rPr>
              <a:t>Santé publique</a:t>
            </a:r>
          </a:p>
        </p:txBody>
      </p:sp>
      <p:sp>
        <p:nvSpPr>
          <p:cNvPr id="2" name="Rectangle 1"/>
          <p:cNvSpPr/>
          <p:nvPr/>
        </p:nvSpPr>
        <p:spPr>
          <a:xfrm>
            <a:off x="609599" y="5029200"/>
            <a:ext cx="10972800" cy="1015663"/>
          </a:xfrm>
          <a:prstGeom prst="rect">
            <a:avLst/>
          </a:prstGeom>
          <a:solidFill>
            <a:schemeClr val="accent2"/>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fr-FR" sz="2000" dirty="0">
                <a:solidFill>
                  <a:schemeClr val="bg1"/>
                </a:solidFill>
                <a:latin typeface="+mj-lt"/>
              </a:rPr>
              <a:t>Les autres secteurs et disciplines concernés sont : </a:t>
            </a:r>
            <a:r>
              <a:rPr lang="fr-FR" sz="2000" b="1" dirty="0">
                <a:solidFill>
                  <a:schemeClr val="bg1"/>
                </a:solidFill>
                <a:latin typeface="+mj-lt"/>
              </a:rPr>
              <a:t>la sécurité alimentaire, les finances, le commence / les ports d’entrée, la sécurité des produits chimiques, la sécurité contre les rayonnements, la défense, le secteur privé, les organismes de réglementation, les médias</a:t>
            </a:r>
            <a:r>
              <a:rPr lang="fr-FR" sz="2000" dirty="0">
                <a:solidFill>
                  <a:schemeClr val="bg1"/>
                </a:solidFill>
                <a:latin typeface="+mj-lt"/>
              </a:rPr>
              <a:t>, etc.</a:t>
            </a:r>
          </a:p>
        </p:txBody>
      </p:sp>
    </p:spTree>
    <p:extLst>
      <p:ext uri="{BB962C8B-B14F-4D97-AF65-F5344CB8AC3E}">
        <p14:creationId xmlns:p14="http://schemas.microsoft.com/office/powerpoint/2010/main" val="10725080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2" grpId="0"/>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32</a:t>
            </a:fld>
            <a:endParaRPr/>
          </a:p>
        </p:txBody>
      </p:sp>
      <p:sp>
        <p:nvSpPr>
          <p:cNvPr id="799" name="Rectangle 10"/>
          <p:cNvSpPr txBox="1"/>
          <p:nvPr/>
        </p:nvSpPr>
        <p:spPr>
          <a:xfrm>
            <a:off x="4321157" y="1905754"/>
            <a:ext cx="7248475" cy="3785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lgn="just">
              <a:defRPr sz="2400">
                <a:latin typeface="Source Sans Pro Regular"/>
                <a:ea typeface="Source Sans Pro Regular"/>
                <a:cs typeface="Source Sans Pro Regular"/>
                <a:sym typeface="Source Sans Pro Regular"/>
              </a:defRPr>
            </a:lvl1pPr>
          </a:lstStyle>
          <a:p>
            <a:r>
              <a:rPr lang="en-US" dirty="0"/>
              <a:t>Dans le GTZ, adopter </a:t>
            </a:r>
            <a:r>
              <a:rPr lang="en-US" dirty="0" err="1"/>
              <a:t>une</a:t>
            </a:r>
            <a:r>
              <a:rPr lang="en-US" dirty="0"/>
              <a:t> </a:t>
            </a:r>
            <a:r>
              <a:rPr lang="en-US" dirty="0" err="1"/>
              <a:t>approche</a:t>
            </a:r>
            <a:r>
              <a:rPr lang="en-US" dirty="0"/>
              <a:t> </a:t>
            </a:r>
            <a:r>
              <a:rPr lang="en-US" dirty="0" err="1"/>
              <a:t>multisectorielle</a:t>
            </a:r>
            <a:r>
              <a:rPr lang="en-US" dirty="0"/>
              <a:t> </a:t>
            </a:r>
            <a:r>
              <a:rPr lang="en-US" dirty="0" err="1"/>
              <a:t>une</a:t>
            </a:r>
            <a:r>
              <a:rPr lang="en-US" dirty="0"/>
              <a:t> </a:t>
            </a:r>
            <a:r>
              <a:rPr lang="en-US" dirty="0" err="1"/>
              <a:t>seule</a:t>
            </a:r>
            <a:r>
              <a:rPr lang="en-US" dirty="0"/>
              <a:t> </a:t>
            </a:r>
            <a:r>
              <a:rPr lang="en-US" dirty="0" err="1"/>
              <a:t>santé</a:t>
            </a:r>
            <a:r>
              <a:rPr lang="en-US" dirty="0"/>
              <a:t> </a:t>
            </a:r>
            <a:r>
              <a:rPr lang="en-US" dirty="0" err="1"/>
              <a:t>signifie</a:t>
            </a:r>
            <a:r>
              <a:rPr lang="en-US" dirty="0"/>
              <a:t> que </a:t>
            </a:r>
            <a:r>
              <a:rPr lang="en-US" dirty="0" err="1"/>
              <a:t>tous</a:t>
            </a:r>
            <a:r>
              <a:rPr lang="en-US" dirty="0"/>
              <a:t> les </a:t>
            </a:r>
            <a:r>
              <a:rPr lang="en-US" dirty="0" err="1"/>
              <a:t>secteurs</a:t>
            </a:r>
            <a:r>
              <a:rPr lang="en-US" dirty="0"/>
              <a:t> et disciplines </a:t>
            </a:r>
            <a:r>
              <a:rPr lang="en-US" dirty="0" err="1"/>
              <a:t>concernés</a:t>
            </a:r>
            <a:r>
              <a:rPr lang="en-US" dirty="0"/>
              <a:t> à travers </a:t>
            </a:r>
            <a:r>
              <a:rPr lang="en-US" dirty="0" err="1"/>
              <a:t>l'interface</a:t>
            </a:r>
            <a:r>
              <a:rPr lang="en-US" dirty="0"/>
              <a:t> homme-animal-</a:t>
            </a:r>
            <a:r>
              <a:rPr lang="en-US" dirty="0" err="1"/>
              <a:t>environnement</a:t>
            </a:r>
            <a:r>
              <a:rPr lang="en-US" dirty="0"/>
              <a:t> </a:t>
            </a:r>
            <a:r>
              <a:rPr lang="en-US" dirty="0" err="1"/>
              <a:t>sont</a:t>
            </a:r>
            <a:r>
              <a:rPr lang="en-US" dirty="0"/>
              <a:t> </a:t>
            </a:r>
            <a:r>
              <a:rPr lang="en-US" dirty="0" err="1"/>
              <a:t>impliqués</a:t>
            </a:r>
            <a:r>
              <a:rPr lang="en-US" dirty="0"/>
              <a:t> pour </a:t>
            </a:r>
            <a:r>
              <a:rPr lang="en-US" dirty="0" err="1"/>
              <a:t>aborder</a:t>
            </a:r>
            <a:r>
              <a:rPr lang="en-US" dirty="0"/>
              <a:t> la </a:t>
            </a:r>
            <a:r>
              <a:rPr lang="en-US" dirty="0" err="1"/>
              <a:t>santé</a:t>
            </a:r>
            <a:r>
              <a:rPr lang="en-US" dirty="0"/>
              <a:t> </a:t>
            </a:r>
            <a:r>
              <a:rPr lang="en-US" dirty="0" err="1"/>
              <a:t>d'une</a:t>
            </a:r>
            <a:r>
              <a:rPr lang="en-US" dirty="0"/>
              <a:t> manière qui </a:t>
            </a:r>
            <a:r>
              <a:rPr lang="en-US" dirty="0" err="1"/>
              <a:t>est</a:t>
            </a:r>
            <a:r>
              <a:rPr lang="en-US" dirty="0"/>
              <a:t> plus </a:t>
            </a:r>
            <a:r>
              <a:rPr lang="en-US" dirty="0" err="1"/>
              <a:t>efficace</a:t>
            </a:r>
            <a:r>
              <a:rPr lang="en-US" dirty="0"/>
              <a:t>, </a:t>
            </a:r>
            <a:r>
              <a:rPr lang="en-US" dirty="0" err="1"/>
              <a:t>efficiente</a:t>
            </a:r>
            <a:r>
              <a:rPr lang="en-US" dirty="0"/>
              <a:t> </a:t>
            </a:r>
            <a:r>
              <a:rPr lang="en-US" dirty="0" err="1"/>
              <a:t>ou</a:t>
            </a:r>
            <a:r>
              <a:rPr lang="en-US" dirty="0"/>
              <a:t> durable que </a:t>
            </a:r>
            <a:r>
              <a:rPr lang="en-US" dirty="0" err="1"/>
              <a:t>ce</a:t>
            </a:r>
            <a:r>
              <a:rPr lang="en-US" dirty="0"/>
              <a:t> qui </a:t>
            </a:r>
            <a:r>
              <a:rPr lang="en-US" dirty="0" err="1"/>
              <a:t>pourrait</a:t>
            </a:r>
            <a:r>
              <a:rPr lang="en-US" dirty="0"/>
              <a:t> </a:t>
            </a:r>
            <a:r>
              <a:rPr lang="en-US" dirty="0" err="1"/>
              <a:t>être</a:t>
            </a:r>
            <a:r>
              <a:rPr lang="en-US" dirty="0"/>
              <a:t> </a:t>
            </a:r>
            <a:r>
              <a:rPr lang="en-US" dirty="0" err="1"/>
              <a:t>réalisé</a:t>
            </a:r>
            <a:r>
              <a:rPr lang="en-US" dirty="0"/>
              <a:t> </a:t>
            </a:r>
            <a:r>
              <a:rPr lang="en-US" dirty="0" err="1"/>
              <a:t>si</a:t>
            </a:r>
            <a:r>
              <a:rPr lang="en-US" dirty="0"/>
              <a:t> </a:t>
            </a:r>
            <a:r>
              <a:rPr lang="en-US" dirty="0" err="1"/>
              <a:t>tous</a:t>
            </a:r>
            <a:r>
              <a:rPr lang="en-US" dirty="0"/>
              <a:t> les </a:t>
            </a:r>
            <a:r>
              <a:rPr lang="en-US" dirty="0" err="1"/>
              <a:t>secteurs</a:t>
            </a:r>
            <a:r>
              <a:rPr lang="en-US" dirty="0"/>
              <a:t> </a:t>
            </a:r>
            <a:r>
              <a:rPr lang="en-US" dirty="0" err="1"/>
              <a:t>concernés</a:t>
            </a:r>
            <a:r>
              <a:rPr lang="en-US" dirty="0"/>
              <a:t> </a:t>
            </a:r>
            <a:r>
              <a:rPr lang="en-US" dirty="0" err="1"/>
              <a:t>n'ont</a:t>
            </a:r>
            <a:r>
              <a:rPr lang="en-US" dirty="0"/>
              <a:t> pas </a:t>
            </a:r>
            <a:r>
              <a:rPr lang="en-US" dirty="0" err="1"/>
              <a:t>été</a:t>
            </a:r>
            <a:r>
              <a:rPr lang="en-US" dirty="0"/>
              <a:t> </a:t>
            </a:r>
            <a:r>
              <a:rPr lang="en-US" dirty="0" err="1"/>
              <a:t>engagés</a:t>
            </a:r>
            <a:r>
              <a:rPr lang="en-US" dirty="0"/>
              <a:t>. Adopter </a:t>
            </a:r>
            <a:r>
              <a:rPr lang="en-US" dirty="0" err="1"/>
              <a:t>une</a:t>
            </a:r>
            <a:r>
              <a:rPr lang="en-US" dirty="0"/>
              <a:t> </a:t>
            </a:r>
            <a:r>
              <a:rPr lang="en-US" dirty="0" err="1"/>
              <a:t>approche</a:t>
            </a:r>
            <a:r>
              <a:rPr lang="en-US" dirty="0"/>
              <a:t> </a:t>
            </a:r>
            <a:r>
              <a:rPr lang="en-US" dirty="0" err="1"/>
              <a:t>multisectorielle</a:t>
            </a:r>
            <a:r>
              <a:rPr lang="en-US" dirty="0"/>
              <a:t> </a:t>
            </a:r>
            <a:r>
              <a:rPr lang="en-US" dirty="0" err="1"/>
              <a:t>une</a:t>
            </a:r>
            <a:r>
              <a:rPr lang="en-US" dirty="0"/>
              <a:t> </a:t>
            </a:r>
            <a:r>
              <a:rPr lang="en-US" dirty="0" err="1"/>
              <a:t>seule</a:t>
            </a:r>
            <a:r>
              <a:rPr lang="en-US" dirty="0"/>
              <a:t> </a:t>
            </a:r>
            <a:r>
              <a:rPr lang="en-US" dirty="0" err="1"/>
              <a:t>santé</a:t>
            </a:r>
            <a:r>
              <a:rPr lang="en-US" dirty="0"/>
              <a:t> </a:t>
            </a:r>
            <a:r>
              <a:rPr lang="en-US" dirty="0" err="1"/>
              <a:t>implique</a:t>
            </a:r>
            <a:r>
              <a:rPr lang="en-US" dirty="0"/>
              <a:t> </a:t>
            </a:r>
            <a:r>
              <a:rPr lang="en-US" dirty="0" err="1"/>
              <a:t>d'assurer</a:t>
            </a:r>
            <a:r>
              <a:rPr lang="en-US" dirty="0"/>
              <a:t> </a:t>
            </a:r>
            <a:r>
              <a:rPr lang="en-US" dirty="0" err="1"/>
              <a:t>l'équilibre</a:t>
            </a:r>
            <a:r>
              <a:rPr lang="en-US" dirty="0"/>
              <a:t> et </a:t>
            </a:r>
            <a:r>
              <a:rPr lang="en-US" dirty="0" err="1"/>
              <a:t>l'équité</a:t>
            </a:r>
            <a:r>
              <a:rPr lang="en-US" dirty="0"/>
              <a:t> entre </a:t>
            </a:r>
            <a:r>
              <a:rPr lang="en-US" dirty="0" err="1"/>
              <a:t>tous</a:t>
            </a:r>
            <a:r>
              <a:rPr lang="en-US" dirty="0"/>
              <a:t> les </a:t>
            </a:r>
            <a:r>
              <a:rPr lang="en-US" dirty="0" err="1"/>
              <a:t>partenaires</a:t>
            </a:r>
            <a:r>
              <a:rPr lang="en-US" dirty="0"/>
              <a:t>. </a:t>
            </a:r>
            <a:endParaRPr lang="fr-FR"/>
          </a:p>
        </p:txBody>
      </p:sp>
      <p:sp>
        <p:nvSpPr>
          <p:cNvPr id="800" name="ZoneTexte 11"/>
          <p:cNvSpPr txBox="1"/>
          <p:nvPr/>
        </p:nvSpPr>
        <p:spPr>
          <a:xfrm>
            <a:off x="4321156" y="5710659"/>
            <a:ext cx="8785484" cy="281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200">
                <a:latin typeface="Source Sans Pro Regular"/>
                <a:ea typeface="Source Sans Pro Regular"/>
                <a:cs typeface="Source Sans Pro Regular"/>
                <a:sym typeface="Source Sans Pro Regular"/>
              </a:defRPr>
            </a:lvl1pPr>
          </a:lstStyle>
          <a:p>
            <a:r>
              <a:t>Source: https://www.oie.int/app/uploads/2021/03/en-tripartitezoonosesguide-webversion.pdf</a:t>
            </a:r>
          </a:p>
        </p:txBody>
      </p:sp>
      <p:sp>
        <p:nvSpPr>
          <p:cNvPr id="801" name="Title 1"/>
          <p:cNvSpPr txBox="1">
            <a:spLocks noGrp="1"/>
          </p:cNvSpPr>
          <p:nvPr>
            <p:ph type="title"/>
          </p:nvPr>
        </p:nvSpPr>
        <p:spPr>
          <a:xfrm>
            <a:off x="209041" y="59982"/>
            <a:ext cx="3485469" cy="2262999"/>
          </a:xfrm>
          <a:prstGeom prst="rect">
            <a:avLst/>
          </a:prstGeom>
        </p:spPr>
        <p:txBody>
          <a:bodyPr lIns="45719" tIns="45720" rIns="45719" bIns="45720" anchor="ctr">
            <a:normAutofit/>
          </a:bodyPr>
          <a:lstStyle/>
          <a:p>
            <a:pPr defTabSz="151351">
              <a:defRPr sz="2976"/>
            </a:pPr>
            <a:r>
              <a:rPr lang="en-US" sz="2950" b="1" dirty="0"/>
              <a:t>Principe </a:t>
            </a:r>
            <a:r>
              <a:rPr lang="en-US" sz="2950" b="1" dirty="0" err="1"/>
              <a:t>clé</a:t>
            </a:r>
            <a:r>
              <a:rPr lang="en-US" sz="2950" b="1" dirty="0"/>
              <a:t> </a:t>
            </a:r>
            <a:r>
              <a:rPr lang="en-US" sz="2950" b="1" dirty="0" err="1"/>
              <a:t>d'une</a:t>
            </a:r>
            <a:r>
              <a:rPr lang="en-US" sz="2950" b="1" dirty="0"/>
              <a:t> </a:t>
            </a:r>
            <a:r>
              <a:rPr lang="en-US" sz="2950" b="1" dirty="0" err="1"/>
              <a:t>seule</a:t>
            </a:r>
            <a:r>
              <a:rPr lang="en-US" sz="2950" b="1" dirty="0"/>
              <a:t> </a:t>
            </a:r>
            <a:r>
              <a:rPr lang="en-US" sz="2950" b="1" dirty="0" err="1"/>
              <a:t>santé</a:t>
            </a:r>
            <a:r>
              <a:rPr lang="en-US" sz="2950" b="1" dirty="0"/>
              <a:t> dans le guide tripartite des zoonoses (GTZ)</a:t>
            </a:r>
            <a:br>
              <a:rPr sz="2950" b="1" dirty="0"/>
            </a:br>
            <a:endParaRPr lang="fr-FR" sz="2950" b="1"/>
          </a:p>
        </p:txBody>
      </p:sp>
      <p:sp>
        <p:nvSpPr>
          <p:cNvPr id="802" name="Rounded Rectangle 4"/>
          <p:cNvSpPr/>
          <p:nvPr/>
        </p:nvSpPr>
        <p:spPr>
          <a:xfrm rot="10800000" flipH="1">
            <a:off x="281362" y="1940685"/>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extLst>
      <p:ext uri="{BB962C8B-B14F-4D97-AF65-F5344CB8AC3E}">
        <p14:creationId xmlns:p14="http://schemas.microsoft.com/office/powerpoint/2010/main" val="395682534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04800" y="914401"/>
            <a:ext cx="10591800" cy="471488"/>
          </a:xfrm>
        </p:spPr>
        <p:txBody>
          <a:bodyPr/>
          <a:lstStyle/>
          <a:p>
            <a:pPr marL="0" indent="0">
              <a:buNone/>
            </a:pPr>
            <a:r>
              <a:rPr lang="fr-FR" b="1" dirty="0">
                <a:solidFill>
                  <a:srgbClr val="C00000"/>
                </a:solidFill>
              </a:rPr>
              <a:t>Comment coordonner ces différents secteurs et disciplines ? </a:t>
            </a:r>
          </a:p>
        </p:txBody>
      </p:sp>
      <p:sp>
        <p:nvSpPr>
          <p:cNvPr id="7" name="Title 16"/>
          <p:cNvSpPr>
            <a:spLocks noGrp="1"/>
          </p:cNvSpPr>
          <p:nvPr>
            <p:ph type="title" idx="4294967295"/>
          </p:nvPr>
        </p:nvSpPr>
        <p:spPr>
          <a:xfrm>
            <a:off x="76200" y="80754"/>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a:t>
            </a:r>
          </a:p>
        </p:txBody>
      </p:sp>
      <p:pic>
        <p:nvPicPr>
          <p:cNvPr id="5122" name="Picture 2" descr="C:\Users\HEILMA~1\AppData\Local\Temp\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057400"/>
            <a:ext cx="2519794" cy="251979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724400" y="1828800"/>
            <a:ext cx="5904857" cy="3416320"/>
          </a:xfrm>
          <a:prstGeom prst="rect">
            <a:avLst/>
          </a:prstGeom>
        </p:spPr>
        <p:txBody>
          <a:bodyPr wrap="square" lIns="91440" tIns="45720" rIns="91440" bIns="45720" anchor="t">
            <a:spAutoFit/>
          </a:bodyPr>
          <a:lstStyle/>
          <a:p>
            <a:pPr marL="285750" indent="-285750" algn="just">
              <a:buFont typeface="Arial" panose="020B0604020202020204" pitchFamily="34" charset="0"/>
              <a:buChar char="•"/>
            </a:pPr>
            <a:r>
              <a:rPr lang="fr-FR" sz="2400" dirty="0">
                <a:latin typeface="+mj-lt"/>
                <a:cs typeface="Quire Sans"/>
              </a:rPr>
              <a:t>Un mécanisme de coordination, de communication et de collaboration entre tous ces secteurs et disciplines concernés doit être mis en place.</a:t>
            </a:r>
          </a:p>
          <a:p>
            <a:pPr marL="285750" indent="-285750" algn="just">
              <a:buFont typeface="Arial" panose="020B0604020202020204" pitchFamily="34" charset="0"/>
              <a:buChar char="•"/>
            </a:pPr>
            <a:r>
              <a:rPr lang="fr-FR" sz="2400" dirty="0">
                <a:latin typeface="+mj-lt"/>
                <a:cs typeface="Quire Sans"/>
              </a:rPr>
              <a:t>Ce mécanisme peut prendre plusieurs formes.</a:t>
            </a:r>
            <a:endParaRPr lang="fr-FR" sz="2400" dirty="0">
              <a:solidFill>
                <a:srgbClr val="000000"/>
              </a:solidFill>
              <a:latin typeface="+mj-lt"/>
              <a:cs typeface="Quire Sans"/>
            </a:endParaRPr>
          </a:p>
          <a:p>
            <a:pPr marL="285750" indent="-285750" algn="just">
              <a:buFont typeface="Arial" panose="020B0604020202020204" pitchFamily="34" charset="0"/>
              <a:buChar char="•"/>
            </a:pPr>
            <a:r>
              <a:rPr lang="fr-FR" sz="2400" dirty="0">
                <a:solidFill>
                  <a:srgbClr val="002060"/>
                </a:solidFill>
                <a:latin typeface="+mj-lt"/>
                <a:cs typeface="Quire Sans"/>
              </a:rPr>
              <a:t>Un </a:t>
            </a:r>
            <a:r>
              <a:rPr lang="fr-FR" sz="2400" b="1" dirty="0">
                <a:solidFill>
                  <a:srgbClr val="65A000"/>
                </a:solidFill>
                <a:latin typeface="+mj-lt"/>
                <a:cs typeface="Quire Sans"/>
              </a:rPr>
              <a:t>comité ou groupe de travail Une seule santé</a:t>
            </a:r>
            <a:r>
              <a:rPr lang="fr-FR" sz="2400" b="1" dirty="0">
                <a:solidFill>
                  <a:srgbClr val="0070C0"/>
                </a:solidFill>
                <a:latin typeface="+mj-lt"/>
                <a:cs typeface="Quire Sans"/>
              </a:rPr>
              <a:t> </a:t>
            </a:r>
            <a:r>
              <a:rPr lang="fr-FR" sz="2400" dirty="0">
                <a:latin typeface="+mj-lt"/>
                <a:cs typeface="Quire Sans"/>
              </a:rPr>
              <a:t>multisectoriel peut fournir un cadre institutionnel solide.</a:t>
            </a:r>
            <a:endParaRPr lang="fr-FR"/>
          </a:p>
        </p:txBody>
      </p:sp>
    </p:spTree>
    <p:extLst>
      <p:ext uri="{BB962C8B-B14F-4D97-AF65-F5344CB8AC3E}">
        <p14:creationId xmlns:p14="http://schemas.microsoft.com/office/powerpoint/2010/main" val="659731447"/>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p:txBody>
          <a:bodyPr/>
          <a:lstStyle/>
          <a:p>
            <a:r>
              <a:rPr lang="fr-FR" dirty="0"/>
              <a:t>Exemple de mécanisme de coordination multisectoriel</a:t>
            </a:r>
          </a:p>
          <a:p>
            <a:endParaRPr lang="en-US" dirty="0"/>
          </a:p>
        </p:txBody>
      </p:sp>
      <p:sp>
        <p:nvSpPr>
          <p:cNvPr id="37"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 </a:t>
            </a:r>
          </a:p>
        </p:txBody>
      </p:sp>
      <p:pic>
        <p:nvPicPr>
          <p:cNvPr id="5" name="Picture 4" descr="mission terrain 006.jpg"/>
          <p:cNvPicPr>
            <a:picLocks noChangeAspect="1"/>
          </p:cNvPicPr>
          <p:nvPr/>
        </p:nvPicPr>
        <p:blipFill>
          <a:blip r:embed="rId3" cstate="print"/>
          <a:stretch>
            <a:fillRect/>
          </a:stretch>
        </p:blipFill>
        <p:spPr>
          <a:xfrm>
            <a:off x="1524000" y="1219200"/>
            <a:ext cx="9144000" cy="4876800"/>
          </a:xfrm>
          <a:prstGeom prst="rect">
            <a:avLst/>
          </a:prstGeom>
        </p:spPr>
      </p:pic>
      <p:sp>
        <p:nvSpPr>
          <p:cNvPr id="6" name="Rectangle 5"/>
          <p:cNvSpPr/>
          <p:nvPr/>
        </p:nvSpPr>
        <p:spPr bwMode="auto">
          <a:xfrm>
            <a:off x="1566333" y="1219200"/>
            <a:ext cx="9144000" cy="4876800"/>
          </a:xfrm>
          <a:prstGeom prst="rect">
            <a:avLst/>
          </a:prstGeom>
          <a:solidFill>
            <a:schemeClr val="bg1">
              <a:alpha val="66000"/>
            </a:schemeClr>
          </a:solidFill>
          <a:ln w="9525" cap="flat" cmpd="sng" algn="ctr">
            <a:noFill/>
            <a:prstDash val="solid"/>
            <a:round/>
            <a:headEnd type="none" w="med" len="med"/>
            <a:tailEnd type="none" w="med" len="med"/>
          </a:ln>
          <a:effectLst/>
        </p:spPr>
        <p:txBody>
          <a:bodyPr lIns="91435" tIns="45717" rIns="91435" bIns="45717" anchor="ctr">
            <a:prstTxWarp prst="textNoShape">
              <a:avLst/>
            </a:prstTxWarp>
          </a:bodyPr>
          <a:lstStyle/>
          <a:p>
            <a:pPr>
              <a:defRPr/>
            </a:pPr>
            <a:endParaRPr lang="fr-FR"/>
          </a:p>
        </p:txBody>
      </p:sp>
      <p:grpSp>
        <p:nvGrpSpPr>
          <p:cNvPr id="7" name="Group 4"/>
          <p:cNvGrpSpPr/>
          <p:nvPr/>
        </p:nvGrpSpPr>
        <p:grpSpPr>
          <a:xfrm>
            <a:off x="2133601" y="1525980"/>
            <a:ext cx="8449733" cy="4309569"/>
            <a:chOff x="838200" y="1466850"/>
            <a:chExt cx="7745589" cy="5010150"/>
          </a:xfrm>
        </p:grpSpPr>
        <p:sp>
          <p:nvSpPr>
            <p:cNvPr id="8" name="Text Box 6"/>
            <p:cNvSpPr txBox="1">
              <a:spLocks noChangeArrowheads="1"/>
            </p:cNvSpPr>
            <p:nvPr/>
          </p:nvSpPr>
          <p:spPr bwMode="auto">
            <a:xfrm>
              <a:off x="1524000" y="1466850"/>
              <a:ext cx="5715000" cy="966087"/>
            </a:xfrm>
            <a:prstGeom prst="rect">
              <a:avLst/>
            </a:prstGeom>
            <a:solidFill>
              <a:schemeClr val="tx2">
                <a:lumMod val="60000"/>
                <a:lumOff val="40000"/>
                <a:alpha val="52000"/>
              </a:schemeClr>
            </a:solidFill>
            <a:ln w="19050" cmpd="sng">
              <a:solidFill>
                <a:schemeClr val="tx2">
                  <a:lumMod val="75000"/>
                </a:schemeClr>
              </a:solidFill>
              <a:miter lim="800000"/>
              <a:headEnd/>
              <a:tailEnd/>
            </a:ln>
          </p:spPr>
          <p:txBody>
            <a:bodyPr wrap="square">
              <a:spAutoFit/>
            </a:bodyPr>
            <a:lstStyle/>
            <a:p>
              <a:pPr algn="ctr">
                <a:spcBef>
                  <a:spcPct val="50000"/>
                </a:spcBef>
                <a:defRPr/>
              </a:pPr>
              <a:r>
                <a:rPr lang="fr-FR" sz="2400" b="1" dirty="0"/>
                <a:t>Comité ou groupe de travail multisectoriel </a:t>
              </a:r>
            </a:p>
          </p:txBody>
        </p:sp>
        <p:sp>
          <p:nvSpPr>
            <p:cNvPr id="9" name="Line 7"/>
            <p:cNvSpPr>
              <a:spLocks noChangeShapeType="1"/>
            </p:cNvSpPr>
            <p:nvPr/>
          </p:nvSpPr>
          <p:spPr bwMode="auto">
            <a:xfrm>
              <a:off x="22860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fr-FR"/>
            </a:p>
          </p:txBody>
        </p:sp>
        <p:sp>
          <p:nvSpPr>
            <p:cNvPr id="10" name="Line 12"/>
            <p:cNvSpPr>
              <a:spLocks noChangeShapeType="1"/>
            </p:cNvSpPr>
            <p:nvPr/>
          </p:nvSpPr>
          <p:spPr bwMode="auto">
            <a:xfrm>
              <a:off x="65532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fr-FR"/>
            </a:p>
          </p:txBody>
        </p:sp>
        <p:sp>
          <p:nvSpPr>
            <p:cNvPr id="11" name="AutoShape 3"/>
            <p:cNvSpPr>
              <a:spLocks noChangeArrowheads="1"/>
            </p:cNvSpPr>
            <p:nvPr/>
          </p:nvSpPr>
          <p:spPr bwMode="auto">
            <a:xfrm>
              <a:off x="1981200" y="3371850"/>
              <a:ext cx="1600200" cy="3048000"/>
            </a:xfrm>
            <a:prstGeom prst="can">
              <a:avLst>
                <a:gd name="adj" fmla="val 37108"/>
              </a:avLst>
            </a:prstGeom>
            <a:solidFill>
              <a:srgbClr val="960000"/>
            </a:solidFill>
            <a:ln w="9525">
              <a:solidFill>
                <a:schemeClr val="tx1"/>
              </a:solidFill>
              <a:round/>
              <a:headEnd/>
              <a:tailEnd/>
            </a:ln>
          </p:spPr>
          <p:txBody>
            <a:bodyPr wrap="none" anchor="ctr">
              <a:prstTxWarp prst="textNoShape">
                <a:avLst/>
              </a:prstTxWarp>
            </a:bodyPr>
            <a:lstStyle/>
            <a:p>
              <a:endParaRPr lang="en-US" dirty="0">
                <a:solidFill>
                  <a:srgbClr val="960000"/>
                </a:solidFill>
              </a:endParaRPr>
            </a:p>
          </p:txBody>
        </p:sp>
        <p:sp>
          <p:nvSpPr>
            <p:cNvPr id="12" name="AutoShape 2"/>
            <p:cNvSpPr>
              <a:spLocks noChangeArrowheads="1"/>
            </p:cNvSpPr>
            <p:nvPr/>
          </p:nvSpPr>
          <p:spPr bwMode="auto">
            <a:xfrm>
              <a:off x="5410200" y="3276600"/>
              <a:ext cx="1600200" cy="3200400"/>
            </a:xfrm>
            <a:prstGeom prst="can">
              <a:avLst>
                <a:gd name="adj" fmla="val 37102"/>
              </a:avLst>
            </a:prstGeom>
            <a:solidFill>
              <a:srgbClr val="002060"/>
            </a:solidFill>
            <a:ln w="9525">
              <a:solidFill>
                <a:schemeClr val="tx1"/>
              </a:solidFill>
              <a:round/>
              <a:headEnd/>
              <a:tailEnd/>
            </a:ln>
          </p:spPr>
          <p:txBody>
            <a:bodyPr wrap="none" anchor="ctr">
              <a:prstTxWarp prst="textNoShape">
                <a:avLst/>
              </a:prstTxWarp>
            </a:bodyPr>
            <a:lstStyle/>
            <a:p>
              <a:endParaRPr lang="en-US"/>
            </a:p>
          </p:txBody>
        </p:sp>
        <p:grpSp>
          <p:nvGrpSpPr>
            <p:cNvPr id="13" name="Group 35"/>
            <p:cNvGrpSpPr>
              <a:grpSpLocks/>
            </p:cNvGrpSpPr>
            <p:nvPr/>
          </p:nvGrpSpPr>
          <p:grpSpPr bwMode="auto">
            <a:xfrm>
              <a:off x="1885950" y="3295650"/>
              <a:ext cx="1816100" cy="762000"/>
              <a:chOff x="852" y="2064"/>
              <a:chExt cx="1144" cy="384"/>
            </a:xfrm>
          </p:grpSpPr>
          <p:sp>
            <p:nvSpPr>
              <p:cNvPr id="22" name="Oval 15"/>
              <p:cNvSpPr>
                <a:spLocks noChangeArrowheads="1"/>
              </p:cNvSpPr>
              <p:nvPr/>
            </p:nvSpPr>
            <p:spPr bwMode="auto">
              <a:xfrm>
                <a:off x="912" y="2064"/>
                <a:ext cx="1008" cy="384"/>
              </a:xfrm>
              <a:prstGeom prst="ellipse">
                <a:avLst/>
              </a:prstGeom>
              <a:solidFill>
                <a:srgbClr val="960000"/>
              </a:solidFill>
              <a:ln w="9525">
                <a:solidFill>
                  <a:schemeClr val="tx1"/>
                </a:solidFill>
                <a:round/>
                <a:headEnd/>
                <a:tailEnd/>
              </a:ln>
            </p:spPr>
            <p:txBody>
              <a:bodyPr wrap="none" anchor="ctr">
                <a:prstTxWarp prst="textNoShape">
                  <a:avLst/>
                </a:prstTxWarp>
              </a:bodyPr>
              <a:lstStyle/>
              <a:p>
                <a:endParaRPr lang="en-US"/>
              </a:p>
            </p:txBody>
          </p:sp>
          <p:sp>
            <p:nvSpPr>
              <p:cNvPr id="23" name="Text Box 17"/>
              <p:cNvSpPr txBox="1">
                <a:spLocks noChangeArrowheads="1"/>
              </p:cNvSpPr>
              <p:nvPr/>
            </p:nvSpPr>
            <p:spPr bwMode="auto">
              <a:xfrm>
                <a:off x="852" y="2138"/>
                <a:ext cx="1144" cy="216"/>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fr-FR" dirty="0">
                    <a:solidFill>
                      <a:schemeClr val="bg1"/>
                    </a:solidFill>
                  </a:rPr>
                  <a:t>Groupe de travail</a:t>
                </a:r>
              </a:p>
            </p:txBody>
          </p:sp>
        </p:grpSp>
        <p:grpSp>
          <p:nvGrpSpPr>
            <p:cNvPr id="14" name="Group 36"/>
            <p:cNvGrpSpPr>
              <a:grpSpLocks/>
            </p:cNvGrpSpPr>
            <p:nvPr/>
          </p:nvGrpSpPr>
          <p:grpSpPr bwMode="auto">
            <a:xfrm>
              <a:off x="5238750" y="3219450"/>
              <a:ext cx="1955800" cy="757238"/>
              <a:chOff x="3684" y="1968"/>
              <a:chExt cx="1232" cy="384"/>
            </a:xfrm>
          </p:grpSpPr>
          <p:sp>
            <p:nvSpPr>
              <p:cNvPr id="20" name="Oval 16"/>
              <p:cNvSpPr>
                <a:spLocks noChangeArrowheads="1"/>
              </p:cNvSpPr>
              <p:nvPr/>
            </p:nvSpPr>
            <p:spPr bwMode="auto">
              <a:xfrm>
                <a:off x="3792" y="1968"/>
                <a:ext cx="1008" cy="384"/>
              </a:xfrm>
              <a:prstGeom prst="ellipse">
                <a:avLst/>
              </a:prstGeom>
              <a:solidFill>
                <a:srgbClr val="002060"/>
              </a:solidFill>
              <a:ln w="9525">
                <a:solidFill>
                  <a:schemeClr val="tx1"/>
                </a:solidFill>
                <a:round/>
                <a:headEnd/>
                <a:tailEnd/>
              </a:ln>
            </p:spPr>
            <p:txBody>
              <a:bodyPr wrap="none" anchor="ctr">
                <a:prstTxWarp prst="textNoShape">
                  <a:avLst/>
                </a:prstTxWarp>
              </a:bodyPr>
              <a:lstStyle/>
              <a:p>
                <a:endParaRPr lang="en-US"/>
              </a:p>
            </p:txBody>
          </p:sp>
          <p:sp>
            <p:nvSpPr>
              <p:cNvPr id="21" name="Text Box 18"/>
              <p:cNvSpPr txBox="1">
                <a:spLocks noChangeArrowheads="1"/>
              </p:cNvSpPr>
              <p:nvPr/>
            </p:nvSpPr>
            <p:spPr bwMode="auto">
              <a:xfrm>
                <a:off x="3684" y="2054"/>
                <a:ext cx="1232" cy="218"/>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fr-FR" dirty="0">
                    <a:solidFill>
                      <a:schemeClr val="bg1"/>
                    </a:solidFill>
                  </a:rPr>
                  <a:t>Groupe de travail </a:t>
                </a:r>
              </a:p>
            </p:txBody>
          </p:sp>
        </p:grpSp>
        <p:sp>
          <p:nvSpPr>
            <p:cNvPr id="15" name="Text Box 11"/>
            <p:cNvSpPr txBox="1">
              <a:spLocks noChangeArrowheads="1"/>
            </p:cNvSpPr>
            <p:nvPr/>
          </p:nvSpPr>
          <p:spPr bwMode="auto">
            <a:xfrm>
              <a:off x="838200" y="2320925"/>
              <a:ext cx="3048000" cy="465154"/>
            </a:xfrm>
            <a:prstGeom prst="rect">
              <a:avLst/>
            </a:prstGeom>
            <a:solidFill>
              <a:srgbClr val="960000"/>
            </a:solidFill>
            <a:ln w="12700">
              <a:solidFill>
                <a:schemeClr val="tx1"/>
              </a:solidFill>
              <a:miter lim="800000"/>
              <a:headEnd/>
              <a:tailEnd/>
            </a:ln>
          </p:spPr>
          <p:txBody>
            <a:bodyPr>
              <a:prstTxWarp prst="textNoShape">
                <a:avLst/>
              </a:prstTxWarp>
              <a:spAutoFit/>
            </a:bodyPr>
            <a:lstStyle/>
            <a:p>
              <a:pPr algn="ctr">
                <a:spcBef>
                  <a:spcPct val="50000"/>
                </a:spcBef>
              </a:pPr>
              <a:r>
                <a:rPr lang="fr-FR" sz="2000" dirty="0">
                  <a:solidFill>
                    <a:schemeClr val="bg1"/>
                  </a:solidFill>
                </a:rPr>
                <a:t>Ministère de l’agriculture</a:t>
              </a:r>
            </a:p>
          </p:txBody>
        </p:sp>
        <p:sp>
          <p:nvSpPr>
            <p:cNvPr id="16" name="Rectangle 12"/>
            <p:cNvSpPr>
              <a:spLocks noChangeArrowheads="1"/>
            </p:cNvSpPr>
            <p:nvPr/>
          </p:nvSpPr>
          <p:spPr bwMode="auto">
            <a:xfrm>
              <a:off x="4959350" y="2320925"/>
              <a:ext cx="3422651" cy="381000"/>
            </a:xfrm>
            <a:prstGeom prst="rect">
              <a:avLst/>
            </a:prstGeom>
            <a:solidFill>
              <a:srgbClr val="002060"/>
            </a:solidFill>
            <a:ln w="9525">
              <a:solidFill>
                <a:schemeClr val="tx1"/>
              </a:solidFill>
              <a:miter lim="800000"/>
              <a:headEnd/>
              <a:tailEnd/>
            </a:ln>
          </p:spPr>
          <p:txBody>
            <a:bodyPr wrap="none" anchor="ctr">
              <a:prstTxWarp prst="textNoShape">
                <a:avLst/>
              </a:prstTxWarp>
            </a:bodyPr>
            <a:lstStyle/>
            <a:p>
              <a:endParaRPr lang="en-US"/>
            </a:p>
          </p:txBody>
        </p:sp>
        <p:sp>
          <p:nvSpPr>
            <p:cNvPr id="17" name="Line 15"/>
            <p:cNvSpPr>
              <a:spLocks noChangeShapeType="1"/>
            </p:cNvSpPr>
            <p:nvPr/>
          </p:nvSpPr>
          <p:spPr bwMode="auto">
            <a:xfrm>
              <a:off x="2286000" y="2686050"/>
              <a:ext cx="457200" cy="609600"/>
            </a:xfrm>
            <a:prstGeom prst="line">
              <a:avLst/>
            </a:prstGeom>
            <a:noFill/>
            <a:ln w="9525">
              <a:solidFill>
                <a:schemeClr val="tx1"/>
              </a:solidFill>
              <a:round/>
              <a:headEnd/>
              <a:tailEnd/>
            </a:ln>
          </p:spPr>
          <p:txBody>
            <a:bodyPr wrap="none" anchor="ctr">
              <a:prstTxWarp prst="textNoShape">
                <a:avLst/>
              </a:prstTxWarp>
            </a:bodyPr>
            <a:lstStyle/>
            <a:p>
              <a:endParaRPr lang="fr-FR"/>
            </a:p>
          </p:txBody>
        </p:sp>
        <p:sp>
          <p:nvSpPr>
            <p:cNvPr id="18" name="Line 16"/>
            <p:cNvSpPr>
              <a:spLocks noChangeShapeType="1"/>
            </p:cNvSpPr>
            <p:nvPr/>
          </p:nvSpPr>
          <p:spPr bwMode="auto">
            <a:xfrm flipH="1">
              <a:off x="6172200" y="2686050"/>
              <a:ext cx="304800" cy="533400"/>
            </a:xfrm>
            <a:prstGeom prst="line">
              <a:avLst/>
            </a:prstGeom>
            <a:noFill/>
            <a:ln w="9525">
              <a:solidFill>
                <a:schemeClr val="tx1"/>
              </a:solidFill>
              <a:round/>
              <a:headEnd/>
              <a:tailEnd/>
            </a:ln>
          </p:spPr>
          <p:txBody>
            <a:bodyPr wrap="none" anchor="ctr">
              <a:prstTxWarp prst="textNoShape">
                <a:avLst/>
              </a:prstTxWarp>
            </a:bodyPr>
            <a:lstStyle/>
            <a:p>
              <a:endParaRPr lang="fr-FR"/>
            </a:p>
          </p:txBody>
        </p:sp>
        <p:sp>
          <p:nvSpPr>
            <p:cNvPr id="19" name="Text Box 11"/>
            <p:cNvSpPr txBox="1">
              <a:spLocks noChangeArrowheads="1"/>
            </p:cNvSpPr>
            <p:nvPr/>
          </p:nvSpPr>
          <p:spPr bwMode="auto">
            <a:xfrm>
              <a:off x="5099050" y="2326656"/>
              <a:ext cx="3484739" cy="465154"/>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sz="2000" dirty="0">
                  <a:solidFill>
                    <a:schemeClr val="bg1"/>
                  </a:solidFill>
                </a:rPr>
                <a:t>Ministère de la santé publique</a:t>
              </a:r>
            </a:p>
          </p:txBody>
        </p:sp>
      </p:grpSp>
      <p:grpSp>
        <p:nvGrpSpPr>
          <p:cNvPr id="49" name="Group 50"/>
          <p:cNvGrpSpPr/>
          <p:nvPr/>
        </p:nvGrpSpPr>
        <p:grpSpPr>
          <a:xfrm>
            <a:off x="4133937" y="4618936"/>
            <a:ext cx="4029075" cy="386432"/>
            <a:chOff x="6563404" y="3710061"/>
            <a:chExt cx="2552701" cy="874469"/>
          </a:xfrm>
        </p:grpSpPr>
        <p:sp>
          <p:nvSpPr>
            <p:cNvPr id="50" name="Rounded Rectangle 49"/>
            <p:cNvSpPr/>
            <p:nvPr/>
          </p:nvSpPr>
          <p:spPr>
            <a:xfrm>
              <a:off x="6563405" y="3751092"/>
              <a:ext cx="2552700" cy="833438"/>
            </a:xfrm>
            <a:prstGeom prst="roundRect">
              <a:avLst/>
            </a:prstGeom>
            <a:solidFill>
              <a:schemeClr val="accent4">
                <a:lumMod val="75000"/>
              </a:schemeClr>
            </a:solid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FFFFFF"/>
                </a:solidFill>
              </a:endParaRPr>
            </a:p>
          </p:txBody>
        </p:sp>
        <p:sp>
          <p:nvSpPr>
            <p:cNvPr id="51" name="TextBox 50"/>
            <p:cNvSpPr txBox="1"/>
            <p:nvPr/>
          </p:nvSpPr>
          <p:spPr>
            <a:xfrm>
              <a:off x="6563404" y="3710061"/>
              <a:ext cx="2552701" cy="835773"/>
            </a:xfrm>
            <a:prstGeom prst="rect">
              <a:avLst/>
            </a:prstGeom>
            <a:solidFill>
              <a:schemeClr val="accent1">
                <a:lumMod val="60000"/>
                <a:lumOff val="40000"/>
              </a:schemeClr>
            </a:solidFill>
            <a:ln>
              <a:solidFill>
                <a:srgbClr val="0070C0"/>
              </a:solidFill>
            </a:ln>
          </p:spPr>
          <p:txBody>
            <a:bodyPr wrap="square" rtlCol="0" anchor="ctr">
              <a:spAutoFit/>
            </a:bodyPr>
            <a:lstStyle/>
            <a:p>
              <a:pPr algn="ctr"/>
              <a:r>
                <a:rPr lang="fr-FR" dirty="0">
                  <a:solidFill>
                    <a:srgbClr val="FFFFFF"/>
                  </a:solidFill>
                  <a:latin typeface="Arial" panose="020B0604020202020204" pitchFamily="34" charset="0"/>
                  <a:cs typeface="Arial" panose="020B0604020202020204" pitchFamily="34" charset="0"/>
                </a:rPr>
                <a:t>Sous-comité Logistique et Sécurité</a:t>
              </a:r>
            </a:p>
          </p:txBody>
        </p:sp>
      </p:grpSp>
      <p:grpSp>
        <p:nvGrpSpPr>
          <p:cNvPr id="52" name="Group 24"/>
          <p:cNvGrpSpPr/>
          <p:nvPr/>
        </p:nvGrpSpPr>
        <p:grpSpPr>
          <a:xfrm>
            <a:off x="3810001" y="5197668"/>
            <a:ext cx="4302224" cy="401155"/>
            <a:chOff x="6563404" y="3676743"/>
            <a:chExt cx="2552701" cy="907787"/>
          </a:xfrm>
        </p:grpSpPr>
        <p:sp>
          <p:nvSpPr>
            <p:cNvPr id="53" name="Rounded Rectangle 52"/>
            <p:cNvSpPr/>
            <p:nvPr/>
          </p:nvSpPr>
          <p:spPr>
            <a:xfrm>
              <a:off x="6563405" y="3751092"/>
              <a:ext cx="2552700" cy="833438"/>
            </a:xfrm>
            <a:prstGeom prst="roundRect">
              <a:avLst/>
            </a:prstGeom>
            <a:solidFill>
              <a:srgbClr val="FFC000"/>
            </a:solidFill>
            <a:ln w="25400">
              <a:solidFill>
                <a:schemeClr val="accent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000000"/>
                </a:solidFill>
              </a:endParaRPr>
            </a:p>
          </p:txBody>
        </p:sp>
        <p:sp>
          <p:nvSpPr>
            <p:cNvPr id="54" name="TextBox 53"/>
            <p:cNvSpPr txBox="1"/>
            <p:nvPr/>
          </p:nvSpPr>
          <p:spPr>
            <a:xfrm>
              <a:off x="6563404" y="3676743"/>
              <a:ext cx="2552701" cy="835774"/>
            </a:xfrm>
            <a:prstGeom prst="rect">
              <a:avLst/>
            </a:prstGeom>
            <a:noFill/>
          </p:spPr>
          <p:txBody>
            <a:bodyPr wrap="square" rtlCol="0" anchor="ctr">
              <a:spAutoFit/>
            </a:bodyPr>
            <a:lstStyle/>
            <a:p>
              <a:pPr algn="ctr"/>
              <a:r>
                <a:rPr lang="en-US" dirty="0" err="1">
                  <a:solidFill>
                    <a:srgbClr val="000000"/>
                  </a:solidFill>
                  <a:latin typeface="Arial" panose="020B0604020202020204" pitchFamily="34" charset="0"/>
                  <a:cs typeface="Arial" panose="020B0604020202020204" pitchFamily="34" charset="0"/>
                </a:rPr>
                <a:t>Sous-comité</a:t>
              </a:r>
              <a:r>
                <a:rPr lang="en-US" dirty="0">
                  <a:solidFill>
                    <a:srgbClr val="000000"/>
                  </a:solidFill>
                  <a:latin typeface="Arial" panose="020B0604020202020204" pitchFamily="34" charset="0"/>
                  <a:cs typeface="Arial" panose="020B0604020202020204" pitchFamily="34" charset="0"/>
                </a:rPr>
                <a:t> </a:t>
              </a:r>
              <a:r>
                <a:rPr lang="en-US" dirty="0" err="1">
                  <a:solidFill>
                    <a:srgbClr val="000000"/>
                  </a:solidFill>
                  <a:latin typeface="Arial" panose="020B0604020202020204" pitchFamily="34" charset="0"/>
                  <a:cs typeface="Arial" panose="020B0604020202020204" pitchFamily="34" charset="0"/>
                </a:rPr>
                <a:t>Médias</a:t>
              </a:r>
              <a:r>
                <a:rPr lang="en-US" dirty="0">
                  <a:solidFill>
                    <a:srgbClr val="000000"/>
                  </a:solidFill>
                  <a:latin typeface="Arial" panose="020B0604020202020204" pitchFamily="34" charset="0"/>
                  <a:cs typeface="Arial" panose="020B0604020202020204" pitchFamily="34" charset="0"/>
                </a:rPr>
                <a:t> et Communication</a:t>
              </a:r>
            </a:p>
          </p:txBody>
        </p:sp>
      </p:grpSp>
      <p:sp>
        <p:nvSpPr>
          <p:cNvPr id="3" name="Rounded Rectangle 2"/>
          <p:cNvSpPr/>
          <p:nvPr/>
        </p:nvSpPr>
        <p:spPr>
          <a:xfrm>
            <a:off x="3380510" y="3925555"/>
            <a:ext cx="5486399" cy="57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FFFFFF"/>
                </a:solidFill>
                <a:latin typeface="Arial" panose="020B0604020202020204" pitchFamily="34" charset="0"/>
                <a:cs typeface="Arial" panose="020B0604020202020204" pitchFamily="34" charset="0"/>
              </a:rPr>
              <a:t>Sous-comités …Épidémiologie et Surveillance</a:t>
            </a:r>
          </a:p>
          <a:p>
            <a:pPr algn="ctr"/>
            <a:r>
              <a:rPr lang="fr-FR" dirty="0">
                <a:solidFill>
                  <a:srgbClr val="FFFFFF"/>
                </a:solidFill>
                <a:latin typeface="Arial" panose="020B0604020202020204" pitchFamily="34" charset="0"/>
                <a:cs typeface="Arial" panose="020B0604020202020204" pitchFamily="34" charset="0"/>
              </a:rPr>
              <a:t>…Alimentation et Agriculture</a:t>
            </a:r>
          </a:p>
        </p:txBody>
      </p:sp>
    </p:spTree>
    <p:extLst>
      <p:ext uri="{BB962C8B-B14F-4D97-AF65-F5344CB8AC3E}">
        <p14:creationId xmlns:p14="http://schemas.microsoft.com/office/powerpoint/2010/main" val="28568689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idx="1"/>
          </p:nvPr>
        </p:nvSpPr>
        <p:spPr>
          <a:xfrm>
            <a:off x="304800" y="704537"/>
            <a:ext cx="10896600" cy="4654071"/>
          </a:xfrm>
        </p:spPr>
        <p:txBody>
          <a:bodyPr/>
          <a:lstStyle/>
          <a:p>
            <a:pPr marL="0" indent="0">
              <a:buNone/>
            </a:pPr>
            <a:r>
              <a:rPr lang="fr-FR" b="1" dirty="0">
                <a:solidFill>
                  <a:srgbClr val="C00000"/>
                </a:solidFill>
              </a:rPr>
              <a:t>De nombreuses</a:t>
            </a:r>
            <a:r>
              <a:rPr lang="fr-FR" b="1" noProof="0" dirty="0">
                <a:solidFill>
                  <a:srgbClr val="C00000"/>
                </a:solidFill>
              </a:rPr>
              <a:t> approches existent en fonction </a:t>
            </a:r>
            <a:r>
              <a:rPr lang="fr-FR" b="1" dirty="0">
                <a:solidFill>
                  <a:srgbClr val="C00000"/>
                </a:solidFill>
              </a:rPr>
              <a:t>du </a:t>
            </a:r>
            <a:r>
              <a:rPr lang="fr-FR" b="1" noProof="0" dirty="0">
                <a:solidFill>
                  <a:srgbClr val="C00000"/>
                </a:solidFill>
              </a:rPr>
              <a:t>contexte national</a:t>
            </a:r>
          </a:p>
        </p:txBody>
      </p:sp>
      <p:sp>
        <p:nvSpPr>
          <p:cNvPr id="18" name="Title 16"/>
          <p:cNvSpPr>
            <a:spLocks noGrp="1"/>
          </p:cNvSpPr>
          <p:nvPr>
            <p:ph type="title" idx="4294967295"/>
          </p:nvPr>
        </p:nvSpPr>
        <p:spPr>
          <a:xfrm>
            <a:off x="0" y="119063"/>
            <a:ext cx="10972800" cy="471487"/>
          </a:xfrm>
        </p:spPr>
        <p:txBody>
          <a:bodyPr>
            <a:noAutofit/>
          </a:bodyPr>
          <a:lstStyle/>
          <a:p>
            <a:r>
              <a:rPr lang="en-US" sz="3200" dirty="0">
                <a:solidFill>
                  <a:schemeClr val="bg1"/>
                </a:solidFill>
              </a:rPr>
              <a:t>3.	</a:t>
            </a:r>
            <a:r>
              <a:rPr lang="fr-FR" sz="3200" dirty="0">
                <a:solidFill>
                  <a:schemeClr val="bg1"/>
                </a:solidFill>
              </a:rPr>
              <a:t>Interface homme-animal-environnement</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57734" y="3139219"/>
            <a:ext cx="2267729" cy="3606113"/>
          </a:xfrm>
          <a:prstGeom prst="rect">
            <a:avLst/>
          </a:prstGeom>
        </p:spPr>
      </p:pic>
      <p:pic>
        <p:nvPicPr>
          <p:cNvPr id="9" name="Image 1"/>
          <p:cNvPicPr>
            <a:picLocks noChangeAspect="1"/>
          </p:cNvPicPr>
          <p:nvPr/>
        </p:nvPicPr>
        <p:blipFill>
          <a:blip r:embed="rId4" cstate="print"/>
          <a:stretch>
            <a:fillRect/>
          </a:stretch>
        </p:blipFill>
        <p:spPr>
          <a:xfrm>
            <a:off x="1905000" y="1295400"/>
            <a:ext cx="2225893" cy="3048000"/>
          </a:xfrm>
          <a:prstGeom prst="rect">
            <a:avLst/>
          </a:prstGeom>
        </p:spPr>
      </p:pic>
      <p:pic>
        <p:nvPicPr>
          <p:cNvPr id="10" name="Content Placeholder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19401" y="3276600"/>
            <a:ext cx="2271001" cy="2743200"/>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76800" y="1554368"/>
            <a:ext cx="2167332" cy="3169700"/>
          </a:xfrm>
          <a:prstGeom prst="rect">
            <a:avLst/>
          </a:prstGeom>
        </p:spPr>
      </p:pic>
      <p:pic>
        <p:nvPicPr>
          <p:cNvPr id="14" name="Content Placeholder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79464" y="1295400"/>
            <a:ext cx="2331336" cy="3062090"/>
          </a:xfrm>
          <a:prstGeom prst="rect">
            <a:avLst/>
          </a:prstGeom>
        </p:spPr>
      </p:pic>
    </p:spTree>
    <p:extLst>
      <p:ext uri="{BB962C8B-B14F-4D97-AF65-F5344CB8AC3E}">
        <p14:creationId xmlns:p14="http://schemas.microsoft.com/office/powerpoint/2010/main" val="25137764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36</a:t>
            </a:fld>
            <a:endParaRPr/>
          </a:p>
        </p:txBody>
      </p:sp>
      <p:sp>
        <p:nvSpPr>
          <p:cNvPr id="418" name="Oval 8"/>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420" name="Content Placeholder 3"/>
          <p:cNvSpPr txBox="1">
            <a:spLocks noGrp="1"/>
          </p:cNvSpPr>
          <p:nvPr>
            <p:ph type="body" idx="1"/>
          </p:nvPr>
        </p:nvSpPr>
        <p:spPr>
          <a:xfrm>
            <a:off x="4273553" y="1451364"/>
            <a:ext cx="7529514" cy="4938324"/>
          </a:xfrm>
          <a:prstGeom prst="rect">
            <a:avLst/>
          </a:prstGeom>
        </p:spPr>
        <p:txBody>
          <a:bodyPr lIns="45719" tIns="45720" rIns="45719" bIns="45720" anchor="t">
            <a:normAutofit/>
          </a:bodyPr>
          <a:lstStyle/>
          <a:p>
            <a:pPr marL="0" indent="0" algn="just">
              <a:buNone/>
              <a:defRPr sz="2400"/>
            </a:pPr>
            <a:r>
              <a:rPr lang="en-US" sz="2200" dirty="0"/>
              <a:t>Parmi les maladies </a:t>
            </a:r>
            <a:r>
              <a:rPr lang="en-US" sz="2200" err="1"/>
              <a:t>infectieuses</a:t>
            </a:r>
            <a:r>
              <a:rPr lang="en-US" sz="2200" dirty="0"/>
              <a:t> </a:t>
            </a:r>
            <a:r>
              <a:rPr lang="en-US" sz="2200" err="1"/>
              <a:t>affectant</a:t>
            </a:r>
            <a:r>
              <a:rPr lang="en-US" sz="2200" dirty="0"/>
              <a:t> les </a:t>
            </a:r>
            <a:r>
              <a:rPr lang="en-US" sz="2200" err="1"/>
              <a:t>humains</a:t>
            </a:r>
            <a:r>
              <a:rPr lang="en-US" sz="2200" dirty="0"/>
              <a:t>, </a:t>
            </a:r>
            <a:r>
              <a:rPr lang="en-US" sz="2200" err="1"/>
              <a:t>combien</a:t>
            </a:r>
            <a:r>
              <a:rPr lang="en-US" sz="2200" dirty="0"/>
              <a:t> </a:t>
            </a:r>
            <a:r>
              <a:rPr lang="en-US" sz="2200" err="1"/>
              <a:t>sont</a:t>
            </a:r>
            <a:r>
              <a:rPr lang="en-US" sz="2200" dirty="0"/>
              <a:t> </a:t>
            </a:r>
            <a:r>
              <a:rPr lang="en-US" sz="2200" err="1"/>
              <a:t>considérées</a:t>
            </a:r>
            <a:r>
              <a:rPr lang="en-US" sz="2200" dirty="0"/>
              <a:t> </a:t>
            </a:r>
            <a:r>
              <a:rPr lang="en-US" sz="2200" err="1"/>
              <a:t>comme</a:t>
            </a:r>
            <a:r>
              <a:rPr lang="en-US" sz="2200" dirty="0"/>
              <a:t> </a:t>
            </a:r>
            <a:r>
              <a:rPr lang="en-US" sz="2200" err="1"/>
              <a:t>zoonotiques</a:t>
            </a:r>
            <a:r>
              <a:rPr lang="en-US" sz="2200" dirty="0"/>
              <a:t> ?</a:t>
            </a:r>
          </a:p>
          <a:p>
            <a:pPr marL="457200" indent="-457200" algn="just">
              <a:buSzTx/>
              <a:buAutoNum type="alphaLcParenR"/>
              <a:defRPr sz="2400"/>
            </a:pPr>
            <a:endParaRPr sz="2200" dirty="0"/>
          </a:p>
          <a:p>
            <a:pPr marL="914400" lvl="1" indent="-457200" algn="just">
              <a:spcBef>
                <a:spcPts val="0"/>
              </a:spcBef>
              <a:buFontTx/>
              <a:buAutoNum type="alphaLcParenR"/>
              <a:defRPr sz="2400"/>
            </a:pPr>
            <a:r>
              <a:rPr lang="fr-FR" sz="2200" dirty="0"/>
              <a:t>Aucune</a:t>
            </a:r>
            <a:endParaRPr sz="2200" dirty="0"/>
          </a:p>
          <a:p>
            <a:pPr marL="914400" lvl="1" indent="-457200" algn="just">
              <a:spcBef>
                <a:spcPts val="0"/>
              </a:spcBef>
              <a:buFontTx/>
              <a:buAutoNum type="alphaLcParenR"/>
              <a:defRPr sz="2400"/>
            </a:pPr>
            <a:r>
              <a:rPr lang="fr-FR" sz="2200" dirty="0"/>
              <a:t>Moins de</a:t>
            </a:r>
            <a:r>
              <a:rPr sz="2200" dirty="0"/>
              <a:t> 10%</a:t>
            </a:r>
          </a:p>
          <a:p>
            <a:pPr marL="914400" lvl="1" indent="-457200" algn="just">
              <a:spcBef>
                <a:spcPts val="0"/>
              </a:spcBef>
              <a:buFontTx/>
              <a:buAutoNum type="alphaLcParenR"/>
              <a:defRPr sz="2400"/>
            </a:pPr>
            <a:r>
              <a:rPr lang="fr-FR" sz="2200" dirty="0"/>
              <a:t>Plus que la moitié</a:t>
            </a:r>
            <a:endParaRPr sz="2200" dirty="0"/>
          </a:p>
          <a:p>
            <a:pPr marL="914400" lvl="1" indent="-457200" algn="just">
              <a:spcBef>
                <a:spcPts val="0"/>
              </a:spcBef>
              <a:buFontTx/>
              <a:buAutoNum type="alphaLcParenR"/>
              <a:defRPr sz="2400"/>
            </a:pPr>
            <a:r>
              <a:rPr lang="fr-FR" sz="2200" dirty="0"/>
              <a:t>Toutes</a:t>
            </a:r>
          </a:p>
        </p:txBody>
      </p:sp>
      <p:pic>
        <p:nvPicPr>
          <p:cNvPr id="421"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22" name="Rounded Rectangle 2"/>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id="{A5358059-D2FE-5ACA-17CC-8D88C9833F35}"/>
              </a:ext>
            </a:extLst>
          </p:cNvPr>
          <p:cNvSpPr txBox="1">
            <a:spLocks noGrp="1"/>
          </p:cNvSpPr>
          <p:nvPr>
            <p:ph type="title"/>
          </p:nvPr>
        </p:nvSpPr>
        <p:spPr>
          <a:xfrm>
            <a:off x="282607" y="253546"/>
            <a:ext cx="4317201" cy="1373057"/>
          </a:xfrm>
          <a:prstGeom prst="rect">
            <a:avLst/>
          </a:prstGeom>
        </p:spPr>
        <p:txBody>
          <a:bodyPr lIns="45719" tIns="45720" rIns="45719" bIns="45720" anchor="t">
            <a:normAutofit/>
          </a:bodyPr>
          <a:lstStyle/>
          <a:p>
            <a:r>
              <a:rPr lang="fr-FR" b="1" dirty="0"/>
              <a:t>Vérification des connaissances</a:t>
            </a:r>
            <a:endParaRPr b="1" dirty="0"/>
          </a:p>
        </p:txBody>
      </p:sp>
    </p:spTree>
    <p:extLst>
      <p:ext uri="{BB962C8B-B14F-4D97-AF65-F5344CB8AC3E}">
        <p14:creationId xmlns:p14="http://schemas.microsoft.com/office/powerpoint/2010/main" val="283644887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37</a:t>
            </a:fld>
            <a:endParaRPr/>
          </a:p>
        </p:txBody>
      </p:sp>
      <p:sp>
        <p:nvSpPr>
          <p:cNvPr id="872" name="Google Shape;300;p7"/>
          <p:cNvSpPr txBox="1">
            <a:spLocks noGrp="1"/>
          </p:cNvSpPr>
          <p:nvPr>
            <p:ph type="body" sz="half" idx="1"/>
          </p:nvPr>
        </p:nvSpPr>
        <p:spPr>
          <a:xfrm>
            <a:off x="610356" y="1858578"/>
            <a:ext cx="11347453" cy="1870076"/>
          </a:xfrm>
          <a:prstGeom prst="rect">
            <a:avLst/>
          </a:prstGeom>
        </p:spPr>
        <p:txBody>
          <a:bodyPr lIns="134999" tIns="134999" rIns="134999" bIns="134999"/>
          <a:lstStyle/>
          <a:p>
            <a:r>
              <a:rPr b="1" dirty="0"/>
              <a:t>4. </a:t>
            </a:r>
            <a:r>
              <a:rPr lang="fr-FR" b="1" dirty="0"/>
              <a:t>Exemples concrets</a:t>
            </a:r>
            <a:endParaRPr lang="fr-FR" dirty="0"/>
          </a:p>
        </p:txBody>
      </p:sp>
    </p:spTree>
    <p:extLst>
      <p:ext uri="{BB962C8B-B14F-4D97-AF65-F5344CB8AC3E}">
        <p14:creationId xmlns:p14="http://schemas.microsoft.com/office/powerpoint/2010/main" val="3338279540"/>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48746"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6" name="Picture 5"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215" y="1447800"/>
            <a:ext cx="2638617" cy="266892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626574"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Content Placeholder 2"/>
          <p:cNvSpPr txBox="1">
            <a:spLocks/>
          </p:cNvSpPr>
          <p:nvPr/>
        </p:nvSpPr>
        <p:spPr>
          <a:xfrm>
            <a:off x="4626574" y="914400"/>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1600" dirty="0" err="1"/>
              <a:t>HPAI</a:t>
            </a:r>
            <a:r>
              <a:rPr lang="fr-FR" sz="1600" dirty="0"/>
              <a:t> au Viet Nam, 2003</a:t>
            </a:r>
          </a:p>
          <a:p>
            <a:endParaRPr lang="en-US" sz="1600" dirty="0"/>
          </a:p>
        </p:txBody>
      </p:sp>
      <p:sp>
        <p:nvSpPr>
          <p:cNvPr id="18" name="Rectangle 17"/>
          <p:cNvSpPr/>
          <p:nvPr/>
        </p:nvSpPr>
        <p:spPr>
          <a:xfrm>
            <a:off x="7536641" y="912471"/>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Content Placeholder 2"/>
          <p:cNvSpPr txBox="1">
            <a:spLocks/>
          </p:cNvSpPr>
          <p:nvPr/>
        </p:nvSpPr>
        <p:spPr>
          <a:xfrm>
            <a:off x="7536641" y="912471"/>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1600" dirty="0"/>
              <a:t>Vaccination conjointe au Tchad, 2000</a:t>
            </a:r>
          </a:p>
          <a:p>
            <a:pPr marL="0" indent="0">
              <a:buNone/>
            </a:pPr>
            <a:endParaRPr lang="en-US" sz="1600" dirty="0"/>
          </a:p>
          <a:p>
            <a:pPr marL="0" indent="0">
              <a:buNone/>
            </a:pPr>
            <a:endParaRPr lang="en-US" sz="1600"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3976" y="3823879"/>
            <a:ext cx="2703180" cy="300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descr="https://upload.wikimedia.org/wikipedia/commons/a/a7/Vietnam_shaded_relief.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59731" y="1240420"/>
            <a:ext cx="2531671" cy="249338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971800" y="4724400"/>
            <a:ext cx="7391400" cy="36933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endParaRPr lang="en-US" i="1" dirty="0"/>
          </a:p>
        </p:txBody>
      </p:sp>
      <p:pic>
        <p:nvPicPr>
          <p:cNvPr id="614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45" y="1447800"/>
            <a:ext cx="2514600" cy="2573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1748746" y="912471"/>
            <a:ext cx="2747054" cy="5353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1600" dirty="0"/>
              <a:t>Fièvre de la vallée du Rift au Kenya, 1997</a:t>
            </a:r>
          </a:p>
          <a:p>
            <a:endParaRPr lang="en-US" sz="1600" dirty="0"/>
          </a:p>
        </p:txBody>
      </p:sp>
      <p:pic>
        <p:nvPicPr>
          <p:cNvPr id="1026" name="Picture 2" descr="C:\Users\HEILMA~1\AppData\Local\Temp\information-hand-drawn-irregular-butt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1155" y="4972983"/>
            <a:ext cx="874431" cy="87443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17" name="Rectangle 16"/>
          <p:cNvSpPr/>
          <p:nvPr/>
        </p:nvSpPr>
        <p:spPr>
          <a:xfrm>
            <a:off x="2823693" y="4748480"/>
            <a:ext cx="7391400" cy="132343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fr-FR" sz="2000" i="1" dirty="0">
                <a:solidFill>
                  <a:srgbClr val="002060"/>
                </a:solidFill>
                <a:latin typeface="+mj-lt"/>
              </a:rPr>
              <a:t>D’autres exemples concrets sont disponibles dans le module « Mise en œuvre du </a:t>
            </a:r>
            <a:r>
              <a:rPr lang="fr-FR" sz="2000" i="1" dirty="0" err="1">
                <a:solidFill>
                  <a:srgbClr val="002060"/>
                </a:solidFill>
                <a:latin typeface="+mj-lt"/>
              </a:rPr>
              <a:t>RSI</a:t>
            </a:r>
            <a:r>
              <a:rPr lang="fr-FR" sz="2000" i="1" dirty="0">
                <a:solidFill>
                  <a:srgbClr val="002060"/>
                </a:solidFill>
                <a:latin typeface="+mj-lt"/>
              </a:rPr>
              <a:t> à l’interface homme-animal ». Ce module est disponible en ligne sur la plateforme  d’apprentissage sur la sécurité sanitaire de l’OMS en tant qu’élément du kit de formation au </a:t>
            </a:r>
            <a:r>
              <a:rPr lang="fr-FR" sz="2000" i="1" dirty="0" err="1">
                <a:solidFill>
                  <a:srgbClr val="002060"/>
                </a:solidFill>
                <a:latin typeface="+mj-lt"/>
              </a:rPr>
              <a:t>RSI</a:t>
            </a:r>
            <a:r>
              <a:rPr lang="fr-FR" sz="2000" i="1" dirty="0">
                <a:solidFill>
                  <a:srgbClr val="002060"/>
                </a:solidFill>
                <a:latin typeface="+mj-lt"/>
              </a:rPr>
              <a:t>. </a:t>
            </a:r>
          </a:p>
        </p:txBody>
      </p:sp>
    </p:spTree>
    <p:extLst>
      <p:ext uri="{BB962C8B-B14F-4D97-AF65-F5344CB8AC3E}">
        <p14:creationId xmlns:p14="http://schemas.microsoft.com/office/powerpoint/2010/main" val="3727484176"/>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body" idx="1"/>
          </p:nvPr>
        </p:nvSpPr>
        <p:spPr>
          <a:xfrm>
            <a:off x="567143" y="941415"/>
            <a:ext cx="8222167" cy="429252"/>
          </a:xfrm>
        </p:spPr>
        <p:txBody>
          <a:bodyPr/>
          <a:lstStyle/>
          <a:p>
            <a:pPr marL="0" indent="0">
              <a:buNone/>
            </a:pPr>
            <a:r>
              <a:rPr lang="fr-FR" b="1" dirty="0">
                <a:solidFill>
                  <a:srgbClr val="C00000"/>
                </a:solidFill>
              </a:rPr>
              <a:t>Fièvre de la vallée du </a:t>
            </a:r>
            <a:r>
              <a:rPr lang="fr-FR" b="1" noProof="0" dirty="0">
                <a:solidFill>
                  <a:srgbClr val="C00000"/>
                </a:solidFill>
              </a:rPr>
              <a:t>Rift au Kenya, 1997</a:t>
            </a:r>
          </a:p>
        </p:txBody>
      </p:sp>
      <p:sp>
        <p:nvSpPr>
          <p:cNvPr id="6" name="Title 5"/>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pic>
        <p:nvPicPr>
          <p:cNvPr id="2052" name="Picture 4" descr="Afficher l'image d'orig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39" t="4002" r="18609" b="4728"/>
          <a:stretch/>
        </p:blipFill>
        <p:spPr bwMode="auto">
          <a:xfrm>
            <a:off x="1816100" y="1502108"/>
            <a:ext cx="4660900" cy="43814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874044" y="2071014"/>
            <a:ext cx="4829127" cy="4154984"/>
          </a:xfrm>
          <a:prstGeom prst="rect">
            <a:avLst/>
          </a:prstGeom>
        </p:spPr>
        <p:txBody>
          <a:bodyPr wrap="square" lIns="91440" tIns="45720" rIns="91440" bIns="45720" anchor="t">
            <a:spAutoFit/>
          </a:bodyPr>
          <a:lstStyle/>
          <a:p>
            <a:r>
              <a:rPr lang="fr-FR" sz="2400" dirty="0">
                <a:solidFill>
                  <a:srgbClr val="C00000"/>
                </a:solidFill>
                <a:latin typeface="+mj-lt"/>
              </a:rPr>
              <a:t>Décembre 1997, Kenya</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478 décès inexpliqués furent signalés à l’OMS et au Ministère de la Santé kenyan</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La fièvre de la vallée du Rift était responsable de ces décès</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Une des plus graves flambées épidémiques survenues la région</a:t>
            </a:r>
          </a:p>
        </p:txBody>
      </p:sp>
      <p:sp>
        <p:nvSpPr>
          <p:cNvPr id="3" name="ZoneTexte 2"/>
          <p:cNvSpPr txBox="1"/>
          <p:nvPr/>
        </p:nvSpPr>
        <p:spPr>
          <a:xfrm>
            <a:off x="1816100" y="5885390"/>
            <a:ext cx="2939716" cy="276999"/>
          </a:xfrm>
          <a:prstGeom prst="rect">
            <a:avLst/>
          </a:prstGeom>
          <a:noFill/>
        </p:spPr>
        <p:txBody>
          <a:bodyPr wrap="square" rtlCol="0">
            <a:spAutoFit/>
          </a:bodyPr>
          <a:lstStyle/>
          <a:p>
            <a:r>
              <a:rPr lang="fr-FR" sz="1200" i="1" dirty="0"/>
              <a:t>Source: Encyclopoedia Britannica</a:t>
            </a:r>
          </a:p>
        </p:txBody>
      </p:sp>
    </p:spTree>
    <p:extLst>
      <p:ext uri="{BB962C8B-B14F-4D97-AF65-F5344CB8AC3E}">
        <p14:creationId xmlns:p14="http://schemas.microsoft.com/office/powerpoint/2010/main" val="44103448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309268" y="762000"/>
            <a:ext cx="7383464" cy="5546726"/>
          </a:xfrm>
        </p:spPr>
        <p:txBody>
          <a:bodyPr lIns="45719" tIns="45720" rIns="45719" bIns="45720" anchor="t">
            <a:normAutofit lnSpcReduction="10000"/>
          </a:bodyPr>
          <a:lstStyle/>
          <a:p>
            <a:pPr marL="0" indent="0">
              <a:buNone/>
            </a:pPr>
            <a:endParaRPr lang="en-US" dirty="0"/>
          </a:p>
          <a:p>
            <a:pPr marL="0" indent="0">
              <a:buNone/>
            </a:pPr>
            <a:r>
              <a:rPr lang="fr-FR" b="1" dirty="0">
                <a:solidFill>
                  <a:srgbClr val="002060"/>
                </a:solidFill>
              </a:rPr>
              <a:t>Au terme de cette session vous devriez être capable  :</a:t>
            </a:r>
          </a:p>
          <a:p>
            <a:pPr marL="0" indent="0">
              <a:buNone/>
            </a:pPr>
            <a:endParaRPr lang="fr-FR" dirty="0">
              <a:solidFill>
                <a:srgbClr val="002060"/>
              </a:solidFill>
            </a:endParaRPr>
          </a:p>
          <a:p>
            <a:pPr marL="53975" indent="-53975"/>
            <a:r>
              <a:rPr lang="fr-FR" dirty="0">
                <a:solidFill>
                  <a:srgbClr val="002060"/>
                </a:solidFill>
              </a:rPr>
              <a:t>De décrire les acteurs et principes  du concept Une seule santé </a:t>
            </a:r>
          </a:p>
          <a:p>
            <a:pPr marL="53975" indent="-53975"/>
            <a:endParaRPr lang="fr-FR" dirty="0">
              <a:solidFill>
                <a:srgbClr val="002060"/>
              </a:solidFill>
            </a:endParaRPr>
          </a:p>
          <a:p>
            <a:pPr marL="53975" indent="-53975"/>
            <a:r>
              <a:rPr lang="fr-FR" dirty="0">
                <a:solidFill>
                  <a:srgbClr val="002060"/>
                </a:solidFill>
              </a:rPr>
              <a:t>De comprendre les maladies infectieuses émergentes et </a:t>
            </a:r>
            <a:r>
              <a:rPr lang="fr-FR" err="1">
                <a:solidFill>
                  <a:srgbClr val="002060"/>
                </a:solidFill>
              </a:rPr>
              <a:t>réémergentes</a:t>
            </a:r>
            <a:endParaRPr lang="fr-FR">
              <a:solidFill>
                <a:srgbClr val="002060"/>
              </a:solidFill>
            </a:endParaRPr>
          </a:p>
          <a:p>
            <a:pPr marL="53975" indent="-53975"/>
            <a:endParaRPr lang="fr-FR" dirty="0">
              <a:solidFill>
                <a:srgbClr val="002060"/>
              </a:solidFill>
            </a:endParaRPr>
          </a:p>
          <a:p>
            <a:pPr marL="53975" indent="-53975"/>
            <a:r>
              <a:rPr lang="fr-FR" dirty="0">
                <a:solidFill>
                  <a:srgbClr val="002060"/>
                </a:solidFill>
              </a:rPr>
              <a:t>De fournir des exemples d’évènements sanitaires qui ont une pertinence au niveau de la collaboration multisectorielle dans le cadre de ce concept</a:t>
            </a:r>
          </a:p>
          <a:p>
            <a:pPr marL="53975" indent="-53975"/>
            <a:endParaRPr lang="fr-FR" dirty="0">
              <a:solidFill>
                <a:srgbClr val="002060"/>
              </a:solidFill>
            </a:endParaRPr>
          </a:p>
          <a:p>
            <a:pPr marL="53975" indent="-53975"/>
            <a:r>
              <a:rPr lang="fr-FR" dirty="0">
                <a:solidFill>
                  <a:srgbClr val="002060"/>
                </a:solidFill>
              </a:rPr>
              <a:t>De décrire la manière dont le concept Une seule santé contribue à la prévention, à la détection et à la riposte en cas d’événements sanitaires.</a:t>
            </a:r>
          </a:p>
          <a:p>
            <a:pPr marL="53975" indent="-53975"/>
            <a:endParaRPr lang="en-US" sz="2000" dirty="0"/>
          </a:p>
        </p:txBody>
      </p:sp>
      <p:sp>
        <p:nvSpPr>
          <p:cNvPr id="4" name="Title 3"/>
          <p:cNvSpPr>
            <a:spLocks noGrp="1"/>
          </p:cNvSpPr>
          <p:nvPr>
            <p:ph type="title" idx="4294967295"/>
          </p:nvPr>
        </p:nvSpPr>
        <p:spPr>
          <a:xfrm>
            <a:off x="352360" y="607218"/>
            <a:ext cx="3581400" cy="471487"/>
          </a:xfrm>
        </p:spPr>
        <p:txBody>
          <a:bodyPr>
            <a:noAutofit/>
          </a:bodyPr>
          <a:lstStyle/>
          <a:p>
            <a:r>
              <a:rPr lang="fr-FR" sz="3200" b="1" dirty="0">
                <a:solidFill>
                  <a:schemeClr val="bg1"/>
                </a:solidFill>
              </a:rPr>
              <a:t>Objectifs d’apprentissage</a:t>
            </a:r>
          </a:p>
        </p:txBody>
      </p:sp>
    </p:spTree>
    <p:extLst>
      <p:ext uri="{BB962C8B-B14F-4D97-AF65-F5344CB8AC3E}">
        <p14:creationId xmlns:p14="http://schemas.microsoft.com/office/powerpoint/2010/main" val="57060695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body" idx="1"/>
          </p:nvPr>
        </p:nvSpPr>
        <p:spPr>
          <a:xfrm>
            <a:off x="457200" y="895350"/>
            <a:ext cx="8222167" cy="457201"/>
          </a:xfrm>
        </p:spPr>
        <p:txBody>
          <a:bodyPr/>
          <a:lstStyle/>
          <a:p>
            <a:pPr marL="0" indent="0">
              <a:buNone/>
            </a:pPr>
            <a:r>
              <a:rPr lang="fr-FR" b="1" dirty="0">
                <a:solidFill>
                  <a:srgbClr val="C00000"/>
                </a:solidFill>
              </a:rPr>
              <a:t>Fièvre de la vallée du R</a:t>
            </a:r>
            <a:r>
              <a:rPr lang="fr-FR" b="1" noProof="0" dirty="0" err="1">
                <a:solidFill>
                  <a:srgbClr val="C00000"/>
                </a:solidFill>
              </a:rPr>
              <a:t>ift</a:t>
            </a:r>
            <a:r>
              <a:rPr lang="fr-FR" b="1" noProof="0" dirty="0">
                <a:solidFill>
                  <a:srgbClr val="C00000"/>
                </a:solidFill>
              </a:rPr>
              <a:t> au Kenya, 1997</a:t>
            </a:r>
          </a:p>
        </p:txBody>
      </p:sp>
      <p:sp>
        <p:nvSpPr>
          <p:cNvPr id="3" name="Title 2"/>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9" name="ZoneTexte 8"/>
          <p:cNvSpPr txBox="1"/>
          <p:nvPr/>
        </p:nvSpPr>
        <p:spPr>
          <a:xfrm>
            <a:off x="7407443" y="2209514"/>
            <a:ext cx="4686388" cy="3724096"/>
          </a:xfrm>
          <a:prstGeom prst="rect">
            <a:avLst/>
          </a:prstGeom>
          <a:noFill/>
        </p:spPr>
        <p:txBody>
          <a:bodyPr wrap="square" lIns="91440" tIns="45720" rIns="91440" bIns="45720" rtlCol="0" anchor="t">
            <a:spAutoFit/>
          </a:bodyPr>
          <a:lstStyle/>
          <a:p>
            <a:r>
              <a:rPr lang="fr-FR" sz="2400" dirty="0">
                <a:solidFill>
                  <a:srgbClr val="C00000"/>
                </a:solidFill>
                <a:latin typeface="+mj-lt"/>
              </a:rPr>
              <a:t>Cycle de la FVR</a:t>
            </a:r>
          </a:p>
          <a:p>
            <a:pPr marL="285750" indent="-285750">
              <a:buFont typeface="Arial" panose="020B0604020202020204" pitchFamily="34" charset="0"/>
              <a:buChar char="•"/>
            </a:pPr>
            <a:endParaRPr lang="fr-FR" sz="2000" b="1" dirty="0">
              <a:solidFill>
                <a:srgbClr val="002060"/>
              </a:solidFill>
              <a:latin typeface="+mj-lt"/>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La mortalité se limite habituellement à l’homme</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70 % de pertes pour les ovins et les caprins</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30 % de pertes pour les bovins et les camélidés </a:t>
            </a:r>
          </a:p>
        </p:txBody>
      </p:sp>
      <p:sp>
        <p:nvSpPr>
          <p:cNvPr id="10" name="Subtitle 8"/>
          <p:cNvSpPr txBox="1">
            <a:spLocks/>
          </p:cNvSpPr>
          <p:nvPr/>
        </p:nvSpPr>
        <p:spPr>
          <a:xfrm>
            <a:off x="2133600" y="762000"/>
            <a:ext cx="6400800" cy="457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b="1" dirty="0">
              <a:solidFill>
                <a:schemeClr val="accent1">
                  <a:lumMod val="75000"/>
                </a:schemeClr>
              </a:solidFill>
            </a:endParaRPr>
          </a:p>
        </p:txBody>
      </p:sp>
      <p:pic>
        <p:nvPicPr>
          <p:cNvPr id="11" name="Image 2"/>
          <p:cNvPicPr>
            <a:picLocks noChangeAspect="1"/>
          </p:cNvPicPr>
          <p:nvPr/>
        </p:nvPicPr>
        <p:blipFill rotWithShape="1">
          <a:blip r:embed="rId3" cstate="print"/>
          <a:srcRect t="23913"/>
          <a:stretch/>
        </p:blipFill>
        <p:spPr>
          <a:xfrm>
            <a:off x="1447800" y="1524000"/>
            <a:ext cx="5676900" cy="4745816"/>
          </a:xfrm>
          <a:prstGeom prst="rect">
            <a:avLst/>
          </a:prstGeom>
        </p:spPr>
      </p:pic>
    </p:spTree>
    <p:extLst>
      <p:ext uri="{BB962C8B-B14F-4D97-AF65-F5344CB8AC3E}">
        <p14:creationId xmlns:p14="http://schemas.microsoft.com/office/powerpoint/2010/main" val="344364104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541439" y="862983"/>
            <a:ext cx="8222167" cy="462489"/>
          </a:xfrm>
        </p:spPr>
        <p:txBody>
          <a:bodyPr/>
          <a:lstStyle/>
          <a:p>
            <a:pPr marL="0" indent="0">
              <a:buNone/>
            </a:pPr>
            <a:r>
              <a:rPr lang="fr-FR" b="1" dirty="0">
                <a:solidFill>
                  <a:srgbClr val="C00000"/>
                </a:solidFill>
              </a:rPr>
              <a:t>Fièvre de la vallée du R</a:t>
            </a:r>
            <a:r>
              <a:rPr lang="fr-FR" b="1" noProof="0" dirty="0" err="1">
                <a:solidFill>
                  <a:srgbClr val="C00000"/>
                </a:solidFill>
              </a:rPr>
              <a:t>ift</a:t>
            </a:r>
            <a:r>
              <a:rPr lang="fr-FR" b="1" noProof="0" dirty="0">
                <a:solidFill>
                  <a:srgbClr val="C00000"/>
                </a:solidFill>
              </a:rPr>
              <a:t> au Kenya, 1997</a:t>
            </a: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pic>
        <p:nvPicPr>
          <p:cNvPr id="3" name="Picture 2"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3943" y="1706627"/>
            <a:ext cx="3991794" cy="4380568"/>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p:cNvSpPr txBox="1"/>
          <p:nvPr/>
        </p:nvSpPr>
        <p:spPr>
          <a:xfrm>
            <a:off x="7387390" y="2458438"/>
            <a:ext cx="3998040" cy="2985433"/>
          </a:xfrm>
          <a:prstGeom prst="rect">
            <a:avLst/>
          </a:prstGeom>
          <a:noFill/>
        </p:spPr>
        <p:txBody>
          <a:bodyPr wrap="square" lIns="91440" tIns="45720" rIns="91440" bIns="45720" rtlCol="0" anchor="t">
            <a:spAutoFit/>
          </a:bodyPr>
          <a:lstStyle/>
          <a:p>
            <a:r>
              <a:rPr lang="fr-FR" sz="2400" dirty="0">
                <a:solidFill>
                  <a:srgbClr val="C00000"/>
                </a:solidFill>
                <a:latin typeface="+mj-lt"/>
              </a:rPr>
              <a:t>D’octobre 1998 à janvier 1999</a:t>
            </a:r>
          </a:p>
          <a:p>
            <a:endParaRPr lang="fr-FR" sz="2000" dirty="0">
              <a:solidFill>
                <a:srgbClr val="002060"/>
              </a:solidFill>
              <a:latin typeface="+mj-lt"/>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Fortes précipitations</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Inondations importantes </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Augmentation de la population de vecteurs</a:t>
            </a:r>
          </a:p>
        </p:txBody>
      </p:sp>
      <p:sp>
        <p:nvSpPr>
          <p:cNvPr id="8" name="ZoneTexte 7"/>
          <p:cNvSpPr txBox="1"/>
          <p:nvPr/>
        </p:nvSpPr>
        <p:spPr>
          <a:xfrm>
            <a:off x="1676400" y="6324600"/>
            <a:ext cx="2939716" cy="276999"/>
          </a:xfrm>
          <a:prstGeom prst="rect">
            <a:avLst/>
          </a:prstGeom>
          <a:noFill/>
        </p:spPr>
        <p:txBody>
          <a:bodyPr wrap="square" rtlCol="0">
            <a:spAutoFit/>
          </a:bodyPr>
          <a:lstStyle/>
          <a:p>
            <a:r>
              <a:rPr lang="fr-FR" sz="1200" i="1" dirty="0"/>
              <a:t>Source : Sang et al, 2010</a:t>
            </a:r>
          </a:p>
        </p:txBody>
      </p:sp>
    </p:spTree>
    <p:extLst>
      <p:ext uri="{BB962C8B-B14F-4D97-AF65-F5344CB8AC3E}">
        <p14:creationId xmlns:p14="http://schemas.microsoft.com/office/powerpoint/2010/main" val="4243452934"/>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04800" y="918775"/>
            <a:ext cx="8222167" cy="588509"/>
          </a:xfrm>
        </p:spPr>
        <p:txBody>
          <a:bodyPr/>
          <a:lstStyle/>
          <a:p>
            <a:pPr marL="0" indent="0">
              <a:buNone/>
            </a:pPr>
            <a:r>
              <a:rPr lang="fr-FR" b="1" dirty="0">
                <a:solidFill>
                  <a:srgbClr val="C00000"/>
                </a:solidFill>
              </a:rPr>
              <a:t>Fièvre de la vallée du Rift au Kenya, 1997</a:t>
            </a: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10" name="ZoneTexte 9"/>
          <p:cNvSpPr txBox="1"/>
          <p:nvPr/>
        </p:nvSpPr>
        <p:spPr>
          <a:xfrm>
            <a:off x="6556076" y="1905000"/>
            <a:ext cx="5476970" cy="4893647"/>
          </a:xfrm>
          <a:prstGeom prst="rect">
            <a:avLst/>
          </a:prstGeom>
          <a:noFill/>
        </p:spPr>
        <p:txBody>
          <a:bodyPr wrap="square" lIns="91440" tIns="45720" rIns="91440" bIns="45720" rtlCol="0" anchor="t">
            <a:spAutoFit/>
          </a:bodyPr>
          <a:lstStyle/>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 régime des pluies est désormais inclus dans le cycle de la </a:t>
            </a:r>
            <a:r>
              <a:rPr lang="fr-FR" sz="2400" err="1">
                <a:latin typeface="Source Sans Pro Regular"/>
                <a:ea typeface="Source Sans Pro Regular"/>
              </a:rPr>
              <a:t>FVR</a:t>
            </a:r>
            <a:endParaRPr lang="fr-FR" sz="240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Les systèmes d’alerte anticipée sont basés aujourd’hui sur les précipitations et, lorsque cela est possible, également sur des facteurs de risque de pluviosité accrue (El Niño/ Oscillation australe et Afrique de l’Est, par exemple)</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en-US" sz="2400" dirty="0">
              <a:latin typeface="Source Sans Pro Regular"/>
              <a:ea typeface="Source Sans Pro Regular"/>
            </a:endParaRPr>
          </a:p>
          <a:p>
            <a:pPr marL="285750" indent="-285750">
              <a:buFont typeface="Arial" panose="020B0604020202020204" pitchFamily="34" charset="0"/>
              <a:buChar char="•"/>
            </a:pPr>
            <a:endParaRPr lang="en-US" sz="2400" b="1" dirty="0"/>
          </a:p>
        </p:txBody>
      </p:sp>
      <p:pic>
        <p:nvPicPr>
          <p:cNvPr id="11" name="Picture 2" descr="https://upload.wikimedia.org/wikipedia/commons/thumb/0/02/Soi.svg/1000px-Soi.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05" y="1905000"/>
            <a:ext cx="5379795" cy="3495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0460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152400" y="914400"/>
            <a:ext cx="8222167" cy="471488"/>
          </a:xfrm>
        </p:spPr>
        <p:txBody>
          <a:bodyPr/>
          <a:lstStyle/>
          <a:p>
            <a:pPr marL="0" indent="0">
              <a:buNone/>
            </a:pPr>
            <a:r>
              <a:rPr lang="fr-FR" b="1" dirty="0">
                <a:solidFill>
                  <a:srgbClr val="C00000"/>
                </a:solidFill>
              </a:rPr>
              <a:t>Fièvre de la vallée du Rift au Kenya, 1997</a:t>
            </a: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pic>
        <p:nvPicPr>
          <p:cNvPr id="8" name="Image 7"/>
          <p:cNvPicPr>
            <a:picLocks noChangeAspect="1"/>
          </p:cNvPicPr>
          <p:nvPr/>
        </p:nvPicPr>
        <p:blipFill>
          <a:blip r:embed="rId3" cstate="print"/>
          <a:stretch>
            <a:fillRect/>
          </a:stretch>
        </p:blipFill>
        <p:spPr>
          <a:xfrm>
            <a:off x="2019300" y="1629345"/>
            <a:ext cx="5157358" cy="4902203"/>
          </a:xfrm>
          <a:prstGeom prst="rect">
            <a:avLst/>
          </a:prstGeom>
        </p:spPr>
      </p:pic>
      <p:sp>
        <p:nvSpPr>
          <p:cNvPr id="10" name="ZoneTexte 9"/>
          <p:cNvSpPr txBox="1"/>
          <p:nvPr/>
        </p:nvSpPr>
        <p:spPr>
          <a:xfrm>
            <a:off x="7467600" y="2895601"/>
            <a:ext cx="4572000" cy="2123658"/>
          </a:xfrm>
          <a:prstGeom prst="rect">
            <a:avLst/>
          </a:prstGeom>
          <a:noFill/>
        </p:spPr>
        <p:txBody>
          <a:bodyPr wrap="square" lIns="91440" tIns="45720" rIns="91440" bIns="45720" rtlCol="0" anchor="t">
            <a:spAutoFit/>
          </a:bodyPr>
          <a:lstStyle/>
          <a:p>
            <a:r>
              <a:rPr lang="fr-FR" sz="4400" b="1">
                <a:solidFill>
                  <a:schemeClr val="accent3"/>
                </a:solidFill>
                <a:latin typeface="Source Sans Pro Regular"/>
                <a:ea typeface="+mn-lt"/>
                <a:cs typeface="+mn-lt"/>
              </a:rPr>
              <a:t>Enseignements ?</a:t>
            </a:r>
            <a:endParaRPr lang="fr-FR">
              <a:solidFill>
                <a:schemeClr val="accent3"/>
              </a:solidFill>
            </a:endParaRPr>
          </a:p>
          <a:p>
            <a:pPr marL="285750" indent="-285750">
              <a:buFont typeface="Arial" panose="020B0604020202020204" pitchFamily="34" charset="0"/>
              <a:buChar char="•"/>
            </a:pPr>
            <a:endParaRPr lang="fr-FR" sz="4400" b="1" dirty="0">
              <a:solidFill>
                <a:schemeClr val="accent3"/>
              </a:solidFill>
              <a:latin typeface="+mj-lt"/>
            </a:endParaRPr>
          </a:p>
          <a:p>
            <a:pPr marL="285750" indent="-285750">
              <a:buFont typeface="Arial" panose="020B0604020202020204" pitchFamily="34" charset="0"/>
              <a:buChar char="•"/>
            </a:pPr>
            <a:endParaRPr lang="fr-FR" sz="4400" b="1" dirty="0">
              <a:solidFill>
                <a:schemeClr val="accent3"/>
              </a:solidFill>
              <a:latin typeface="+mj-lt"/>
            </a:endParaRPr>
          </a:p>
        </p:txBody>
      </p:sp>
      <p:sp>
        <p:nvSpPr>
          <p:cNvPr id="2" name="Rectangle 1"/>
          <p:cNvSpPr/>
          <p:nvPr/>
        </p:nvSpPr>
        <p:spPr>
          <a:xfrm>
            <a:off x="2209800" y="1676400"/>
            <a:ext cx="4966858" cy="1113856"/>
          </a:xfrm>
          <a:prstGeom prst="rect">
            <a:avLst/>
          </a:prstGeom>
          <a:noFill/>
          <a:ln w="38100" cmpd="dbl">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05361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body" idx="1"/>
          </p:nvPr>
        </p:nvSpPr>
        <p:spPr>
          <a:xfrm>
            <a:off x="533401" y="1101327"/>
            <a:ext cx="4953000" cy="471488"/>
          </a:xfrm>
        </p:spPr>
        <p:txBody>
          <a:bodyPr/>
          <a:lstStyle/>
          <a:p>
            <a:pPr marL="0" indent="0">
              <a:buNone/>
            </a:pPr>
            <a:r>
              <a:rPr lang="fr-FR" b="1" noProof="0" dirty="0" err="1">
                <a:solidFill>
                  <a:srgbClr val="C00000"/>
                </a:solidFill>
              </a:rPr>
              <a:t>HPAI</a:t>
            </a:r>
            <a:r>
              <a:rPr lang="fr-FR" b="1" noProof="0" dirty="0">
                <a:solidFill>
                  <a:srgbClr val="C00000"/>
                </a:solidFill>
              </a:rPr>
              <a:t> </a:t>
            </a:r>
            <a:r>
              <a:rPr lang="fr-FR" b="1" dirty="0">
                <a:solidFill>
                  <a:srgbClr val="C00000"/>
                </a:solidFill>
              </a:rPr>
              <a:t>au</a:t>
            </a:r>
            <a:r>
              <a:rPr lang="fr-FR" b="1" noProof="0" dirty="0">
                <a:solidFill>
                  <a:srgbClr val="C00000"/>
                </a:solidFill>
              </a:rPr>
              <a:t> Viet Nam, 2003</a:t>
            </a: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4" name="ZoneTexte 3"/>
          <p:cNvSpPr txBox="1"/>
          <p:nvPr/>
        </p:nvSpPr>
        <p:spPr>
          <a:xfrm>
            <a:off x="762000" y="1981200"/>
            <a:ext cx="5562600" cy="2923877"/>
          </a:xfrm>
          <a:prstGeom prst="rect">
            <a:avLst/>
          </a:prstGeom>
          <a:noFill/>
        </p:spPr>
        <p:txBody>
          <a:bodyPr wrap="square" lIns="91440" tIns="45720" rIns="91440" bIns="45720" rtlCol="0" anchor="t">
            <a:spAutoFit/>
          </a:bodyPr>
          <a:lstStyle/>
          <a:p>
            <a:r>
              <a:rPr lang="fr-FR" sz="2400" dirty="0">
                <a:solidFill>
                  <a:srgbClr val="C00000"/>
                </a:solidFill>
                <a:latin typeface="+mj-lt"/>
              </a:rPr>
              <a:t>2003 : flambée épidémique de grippe aviaire hautement pathogène</a:t>
            </a:r>
          </a:p>
          <a:p>
            <a:pPr marL="285750" indent="-285750">
              <a:buFont typeface="Arial" panose="020B0604020202020204" pitchFamily="34" charset="0"/>
              <a:buChar char="•"/>
            </a:pPr>
            <a:endParaRPr lang="fr-FR" sz="2000" dirty="0">
              <a:solidFill>
                <a:srgbClr val="002060"/>
              </a:solidFill>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Des dizaines de millions de volailles tuées par le virus ou abattues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93 personnes infectées et 42 décès</a:t>
            </a:r>
          </a:p>
          <a:p>
            <a:pPr marL="285750" indent="-285750">
              <a:buFont typeface="Arial" panose="020B0604020202020204" pitchFamily="34" charset="0"/>
              <a:buChar char="•"/>
            </a:pPr>
            <a:endParaRPr lang="en-US" sz="2000" dirty="0">
              <a:solidFill>
                <a:srgbClr val="002060"/>
              </a:solidFill>
              <a:latin typeface="+mj-lt"/>
            </a:endParaRPr>
          </a:p>
        </p:txBody>
      </p:sp>
      <p:pic>
        <p:nvPicPr>
          <p:cNvPr id="2"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914401"/>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377813" y="5811118"/>
            <a:ext cx="3025187"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Tree>
    <p:extLst>
      <p:ext uri="{BB962C8B-B14F-4D97-AF65-F5344CB8AC3E}">
        <p14:creationId xmlns:p14="http://schemas.microsoft.com/office/powerpoint/2010/main" val="2459651956"/>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04800" y="965531"/>
            <a:ext cx="8222167" cy="451050"/>
          </a:xfrm>
        </p:spPr>
        <p:txBody>
          <a:bodyPr/>
          <a:lstStyle/>
          <a:p>
            <a:pPr marL="0" indent="0">
              <a:buNone/>
            </a:pPr>
            <a:r>
              <a:rPr lang="en-US" b="1" dirty="0" err="1">
                <a:solidFill>
                  <a:srgbClr val="C00000"/>
                </a:solidFill>
              </a:rPr>
              <a:t>HPAI</a:t>
            </a:r>
            <a:r>
              <a:rPr lang="en-US" b="1" noProof="0" dirty="0">
                <a:solidFill>
                  <a:srgbClr val="C00000"/>
                </a:solidFill>
              </a:rPr>
              <a:t> </a:t>
            </a:r>
            <a:r>
              <a:rPr lang="en-US" b="1" dirty="0">
                <a:solidFill>
                  <a:srgbClr val="C00000"/>
                </a:solidFill>
              </a:rPr>
              <a:t>au</a:t>
            </a:r>
            <a:r>
              <a:rPr lang="en-US" b="1" noProof="0" dirty="0">
                <a:solidFill>
                  <a:srgbClr val="C00000"/>
                </a:solidFill>
              </a:rPr>
              <a:t> Viet Nam, 2003</a:t>
            </a: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4" name="ZoneTexte 3"/>
          <p:cNvSpPr txBox="1"/>
          <p:nvPr/>
        </p:nvSpPr>
        <p:spPr>
          <a:xfrm>
            <a:off x="6099911" y="1195070"/>
            <a:ext cx="5937770" cy="5509200"/>
          </a:xfrm>
          <a:prstGeom prst="rect">
            <a:avLst/>
          </a:prstGeom>
          <a:noFill/>
        </p:spPr>
        <p:txBody>
          <a:bodyPr wrap="square" lIns="91440" tIns="45720" rIns="91440" bIns="45720" rtlCol="0" anchor="t">
            <a:spAutoFit/>
          </a:bodyPr>
          <a:lstStyle/>
          <a:p>
            <a:endParaRPr lang="en-US" sz="2000" dirty="0">
              <a:latin typeface="+mj-lt"/>
            </a:endParaRPr>
          </a:p>
          <a:p>
            <a:r>
              <a:rPr lang="fr-FR" sz="2400" dirty="0">
                <a:solidFill>
                  <a:srgbClr val="C00000"/>
                </a:solidFill>
                <a:latin typeface="+mj-lt"/>
              </a:rPr>
              <a:t>Création d’un comité Une seule santé multisectoriel</a:t>
            </a:r>
          </a:p>
          <a:p>
            <a:pPr marL="285750" indent="-285750">
              <a:buFont typeface="Arial" panose="020B0604020202020204" pitchFamily="34" charset="0"/>
              <a:buChar char="•"/>
            </a:pPr>
            <a:endParaRPr lang="fr-FR" sz="2000" dirty="0">
              <a:solidFill>
                <a:srgbClr val="002060"/>
              </a:solidFill>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Ministère de la santé, Ministère de l’agriculture et du développement rural</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 comité comprend d’autres partenaires gouvernementaux (Ministère des ressources naturelles et de l’environnement)  et des acteurs nationaux non gouvernementaux</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Capacité d’alerte anticipée et de riposte rapide</a:t>
            </a:r>
          </a:p>
        </p:txBody>
      </p:sp>
      <p:pic>
        <p:nvPicPr>
          <p:cNvPr id="1028" name="Picture 4" descr="See original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6139" y="1781993"/>
            <a:ext cx="2572669" cy="1929502"/>
          </a:xfrm>
          <a:prstGeom prst="rect">
            <a:avLst/>
          </a:prstGeom>
          <a:noFill/>
        </p:spPr>
      </p:pic>
      <p:pic>
        <p:nvPicPr>
          <p:cNvPr id="1032" name="Picture 8" descr="See original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67325" y="3606275"/>
            <a:ext cx="2013444" cy="201344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
        <p:nvSpPr>
          <p:cNvPr id="8" name="AutoShape 12" descr="See original image"/>
          <p:cNvSpPr>
            <a:spLocks noChangeAspect="1" noChangeArrowheads="1"/>
          </p:cNvSpPr>
          <p:nvPr/>
        </p:nvSpPr>
        <p:spPr bwMode="auto">
          <a:xfrm>
            <a:off x="1679575" y="-1798638"/>
            <a:ext cx="3810000" cy="3752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89683" y="3270378"/>
            <a:ext cx="1698214" cy="1708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4446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82027" y="914401"/>
            <a:ext cx="8222167" cy="533399"/>
          </a:xfrm>
        </p:spPr>
        <p:txBody>
          <a:bodyPr/>
          <a:lstStyle/>
          <a:p>
            <a:pPr marL="0" indent="0">
              <a:buNone/>
            </a:pPr>
            <a:r>
              <a:rPr lang="en-US" b="1" dirty="0" err="1">
                <a:solidFill>
                  <a:srgbClr val="C00000"/>
                </a:solidFill>
              </a:rPr>
              <a:t>HPAI</a:t>
            </a:r>
            <a:r>
              <a:rPr lang="en-US" b="1" noProof="0" dirty="0">
                <a:solidFill>
                  <a:srgbClr val="C00000"/>
                </a:solidFill>
              </a:rPr>
              <a:t> au Viet Nam, 2003</a:t>
            </a:r>
          </a:p>
          <a:p>
            <a:endParaRPr lang="en-US" noProof="0" dirty="0"/>
          </a:p>
          <a:p>
            <a:endParaRPr lang="en-US" noProof="0" dirty="0"/>
          </a:p>
        </p:txBody>
      </p:sp>
      <p:sp>
        <p:nvSpPr>
          <p:cNvPr id="5" name="Title 4"/>
          <p:cNvSpPr>
            <a:spLocks noGrp="1"/>
          </p:cNvSpPr>
          <p:nvPr>
            <p:ph type="title" idx="4294967295"/>
          </p:nvPr>
        </p:nvSpPr>
        <p:spPr>
          <a:xfrm>
            <a:off x="0" y="119063"/>
            <a:ext cx="10972800" cy="471487"/>
          </a:xfrm>
        </p:spPr>
        <p:txBody>
          <a:bodyPr>
            <a:noAutofit/>
          </a:bodyPr>
          <a:lstStyle/>
          <a:p>
            <a:r>
              <a:rPr lang="en-US" sz="2800" dirty="0">
                <a:solidFill>
                  <a:schemeClr val="bg1"/>
                </a:solidFill>
              </a:rPr>
              <a:t>4.	</a:t>
            </a:r>
            <a:r>
              <a:rPr lang="fr-FR" sz="2800" dirty="0">
                <a:solidFill>
                  <a:schemeClr val="bg1"/>
                </a:solidFill>
              </a:rPr>
              <a:t>Exemples concrets</a:t>
            </a:r>
          </a:p>
        </p:txBody>
      </p:sp>
      <p:sp>
        <p:nvSpPr>
          <p:cNvPr id="3" name="Rectangle 2"/>
          <p:cNvSpPr/>
          <p:nvPr/>
        </p:nvSpPr>
        <p:spPr>
          <a:xfrm>
            <a:off x="288008" y="2085934"/>
            <a:ext cx="6024113" cy="2677656"/>
          </a:xfrm>
          <a:prstGeom prst="rect">
            <a:avLst/>
          </a:prstGeom>
        </p:spPr>
        <p:txBody>
          <a:bodyPr wrap="square" lIns="91440" tIns="45720" rIns="91440" bIns="45720" anchor="t">
            <a:spAutoFit/>
          </a:bodyPr>
          <a:lstStyle/>
          <a:p>
            <a:r>
              <a:rPr lang="fr-FR" sz="2400" dirty="0">
                <a:solidFill>
                  <a:srgbClr val="C00000"/>
                </a:solidFill>
                <a:latin typeface="+mj-lt"/>
              </a:rPr>
              <a:t>2014 : nouvelle flambée épidémique au nord de Hô-Chi-Minh-Ville </a:t>
            </a:r>
          </a:p>
          <a:p>
            <a:pPr marL="285750" indent="-285750">
              <a:buFont typeface="Arial" panose="020B0604020202020204" pitchFamily="34" charset="0"/>
              <a:buChar char="•"/>
            </a:pPr>
            <a:endParaRPr lang="en-US" sz="2400" dirty="0">
              <a:solidFill>
                <a:srgbClr val="C00000"/>
              </a:solidFill>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&lt; 1 mois de flambée épidémique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&lt; 30 000 volatiles abattus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Engagement public</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Pas de cas humains</a:t>
            </a:r>
          </a:p>
        </p:txBody>
      </p:sp>
      <p:pic>
        <p:nvPicPr>
          <p:cNvPr id="13"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914401"/>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7377813" y="5811118"/>
            <a:ext cx="3025187"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15" name="Oval 14"/>
          <p:cNvSpPr/>
          <p:nvPr/>
        </p:nvSpPr>
        <p:spPr>
          <a:xfrm>
            <a:off x="8832794" y="4648201"/>
            <a:ext cx="217050" cy="223837"/>
          </a:xfrm>
          <a:prstGeom prst="ellipse">
            <a:avLst/>
          </a:prstGeom>
          <a:solidFill>
            <a:srgbClr val="C00000"/>
          </a:solid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9502785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49277" y="1023742"/>
            <a:ext cx="8222167" cy="471488"/>
          </a:xfrm>
        </p:spPr>
        <p:txBody>
          <a:bodyPr/>
          <a:lstStyle/>
          <a:p>
            <a:pPr marL="0" indent="0">
              <a:buNone/>
            </a:pPr>
            <a:r>
              <a:rPr lang="en-US" b="1" dirty="0" err="1">
                <a:solidFill>
                  <a:srgbClr val="C00000"/>
                </a:solidFill>
              </a:rPr>
              <a:t>HPAI</a:t>
            </a:r>
            <a:r>
              <a:rPr lang="en-US" b="1" noProof="0" dirty="0">
                <a:solidFill>
                  <a:srgbClr val="C00000"/>
                </a:solidFill>
              </a:rPr>
              <a:t> au Viet Nam, 2003</a:t>
            </a: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3" name="Title 2"/>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pic>
        <p:nvPicPr>
          <p:cNvPr id="10"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914401"/>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7377813" y="5811118"/>
            <a:ext cx="3025187"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7" name="ZoneTexte 9"/>
          <p:cNvSpPr txBox="1"/>
          <p:nvPr/>
        </p:nvSpPr>
        <p:spPr>
          <a:xfrm>
            <a:off x="685800" y="2819400"/>
            <a:ext cx="5562600" cy="2123658"/>
          </a:xfrm>
          <a:prstGeom prst="rect">
            <a:avLst/>
          </a:prstGeom>
          <a:noFill/>
        </p:spPr>
        <p:txBody>
          <a:bodyPr wrap="square" lIns="91440" tIns="45720" rIns="91440" bIns="45720" rtlCol="0" anchor="t">
            <a:spAutoFit/>
          </a:bodyPr>
          <a:lstStyle/>
          <a:p>
            <a:r>
              <a:rPr lang="fr-FR" sz="4400" b="1">
                <a:solidFill>
                  <a:schemeClr val="accent3"/>
                </a:solidFill>
                <a:latin typeface="+mj-lt"/>
              </a:rPr>
              <a:t>Enseignements?</a:t>
            </a:r>
          </a:p>
          <a:p>
            <a:pPr marL="285750" indent="-285750">
              <a:buFont typeface="Arial" panose="020B0604020202020204" pitchFamily="34" charset="0"/>
              <a:buChar char="•"/>
            </a:pPr>
            <a:endParaRPr lang="fr-FR" sz="4400" b="1" dirty="0">
              <a:solidFill>
                <a:schemeClr val="accent3"/>
              </a:solidFill>
              <a:latin typeface="+mj-lt"/>
            </a:endParaRPr>
          </a:p>
          <a:p>
            <a:pPr marL="285750" indent="-285750">
              <a:buFont typeface="Arial" panose="020B0604020202020204" pitchFamily="34" charset="0"/>
              <a:buChar char="•"/>
            </a:pPr>
            <a:endParaRPr lang="fr-FR" sz="4400" b="1" dirty="0">
              <a:solidFill>
                <a:schemeClr val="accent3"/>
              </a:solidFill>
              <a:latin typeface="+mj-lt"/>
            </a:endParaRPr>
          </a:p>
        </p:txBody>
      </p:sp>
    </p:spTree>
    <p:extLst>
      <p:ext uri="{BB962C8B-B14F-4D97-AF65-F5344CB8AC3E}">
        <p14:creationId xmlns:p14="http://schemas.microsoft.com/office/powerpoint/2010/main" val="25990659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body" idx="1"/>
          </p:nvPr>
        </p:nvSpPr>
        <p:spPr>
          <a:xfrm>
            <a:off x="609600" y="984731"/>
            <a:ext cx="8222167" cy="471488"/>
          </a:xfrm>
        </p:spPr>
        <p:txBody>
          <a:bodyPr/>
          <a:lstStyle/>
          <a:p>
            <a:pPr marL="0" indent="0">
              <a:buNone/>
            </a:pPr>
            <a:r>
              <a:rPr lang="fr-FR" b="1" noProof="0" dirty="0">
                <a:solidFill>
                  <a:srgbClr val="C00000"/>
                </a:solidFill>
              </a:rPr>
              <a:t>Vaccination conjointe </a:t>
            </a:r>
            <a:r>
              <a:rPr lang="fr-FR" b="1" dirty="0">
                <a:solidFill>
                  <a:srgbClr val="C00000"/>
                </a:solidFill>
              </a:rPr>
              <a:t>au</a:t>
            </a:r>
            <a:r>
              <a:rPr lang="fr-FR" b="1" noProof="0" dirty="0">
                <a:solidFill>
                  <a:srgbClr val="C00000"/>
                </a:solidFill>
              </a:rPr>
              <a:t> </a:t>
            </a:r>
            <a:r>
              <a:rPr lang="fr-FR" b="1" dirty="0">
                <a:solidFill>
                  <a:srgbClr val="C00000"/>
                </a:solidFill>
              </a:rPr>
              <a:t>Tchad</a:t>
            </a:r>
            <a:r>
              <a:rPr lang="fr-FR" b="1" noProof="0" dirty="0">
                <a:solidFill>
                  <a:srgbClr val="C00000"/>
                </a:solidFill>
              </a:rPr>
              <a:t>, 2000</a:t>
            </a:r>
          </a:p>
          <a:p>
            <a:pPr marL="0" indent="0">
              <a:buNone/>
            </a:pPr>
            <a:endParaRPr lang="en-US" b="1" noProof="0" dirty="0">
              <a:solidFill>
                <a:srgbClr val="C00000"/>
              </a:solidFill>
            </a:endParaRPr>
          </a:p>
          <a:p>
            <a:pPr marL="0" indent="0">
              <a:buNone/>
            </a:pPr>
            <a:endParaRPr lang="en-US" b="1" noProof="0" dirty="0">
              <a:solidFill>
                <a:srgbClr val="C00000"/>
              </a:solidFill>
            </a:endParaRP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2800" dirty="0">
                <a:solidFill>
                  <a:schemeClr val="bg1"/>
                </a:solidFill>
              </a:rPr>
              <a:t>4.	</a:t>
            </a:r>
            <a:r>
              <a:rPr lang="fr-FR" sz="2800" dirty="0">
                <a:solidFill>
                  <a:schemeClr val="bg1"/>
                </a:solidFill>
              </a:rPr>
              <a:t>Exemples concrets</a:t>
            </a:r>
          </a:p>
        </p:txBody>
      </p:sp>
      <p:sp>
        <p:nvSpPr>
          <p:cNvPr id="4" name="ZoneTexte 3"/>
          <p:cNvSpPr txBox="1"/>
          <p:nvPr/>
        </p:nvSpPr>
        <p:spPr>
          <a:xfrm>
            <a:off x="612475" y="1857931"/>
            <a:ext cx="6084683" cy="4154984"/>
          </a:xfrm>
          <a:prstGeom prst="rect">
            <a:avLst/>
          </a:prstGeom>
          <a:noFill/>
        </p:spPr>
        <p:txBody>
          <a:bodyPr wrap="square" lIns="91440" tIns="45720" rIns="91440" bIns="45720" rtlCol="0" anchor="t">
            <a:spAutoFit/>
          </a:bodyPr>
          <a:lstStyle/>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La vaccination contre la polio dans les communautés nomades a été difficile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Les services de santé ont eu du mal à atteindre les communautés nomades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La couverture de la vaccination contre la polio n’a été que de 50 % chez les enfants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Transmission durable du virus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en-US" sz="2400" dirty="0">
              <a:latin typeface="Source Sans Pro Regular"/>
              <a:ea typeface="Source Sans Pro Regular"/>
            </a:endParaRPr>
          </a:p>
        </p:txBody>
      </p:sp>
      <p:pic>
        <p:nvPicPr>
          <p:cNvPr id="10"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0224" y="1085088"/>
            <a:ext cx="3917816"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7010400" y="6019799"/>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Tree>
    <p:extLst>
      <p:ext uri="{BB962C8B-B14F-4D97-AF65-F5344CB8AC3E}">
        <p14:creationId xmlns:p14="http://schemas.microsoft.com/office/powerpoint/2010/main" val="109564659"/>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body" idx="1"/>
          </p:nvPr>
        </p:nvSpPr>
        <p:spPr>
          <a:xfrm>
            <a:off x="304800" y="990601"/>
            <a:ext cx="8222167" cy="533400"/>
          </a:xfrm>
        </p:spPr>
        <p:txBody>
          <a:bodyPr/>
          <a:lstStyle/>
          <a:p>
            <a:pPr marL="0" indent="0">
              <a:buNone/>
            </a:pPr>
            <a:r>
              <a:rPr lang="fr-FR" b="1" dirty="0">
                <a:solidFill>
                  <a:srgbClr val="C00000"/>
                </a:solidFill>
              </a:rPr>
              <a:t>Vaccination conjointe au Tchad</a:t>
            </a:r>
            <a:r>
              <a:rPr lang="fr-FR" b="1" noProof="0" dirty="0">
                <a:solidFill>
                  <a:srgbClr val="C00000"/>
                </a:solidFill>
              </a:rPr>
              <a:t>, 2000</a:t>
            </a:r>
          </a:p>
          <a:p>
            <a:pPr marL="0" indent="0">
              <a:buNone/>
            </a:pPr>
            <a:endParaRPr lang="en-US" b="1" noProof="0" dirty="0">
              <a:solidFill>
                <a:srgbClr val="C00000"/>
              </a:solidFill>
            </a:endParaRP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t>4.	</a:t>
            </a:r>
            <a:r>
              <a:rPr lang="fr-FR" sz="3200" dirty="0"/>
              <a:t>Exemples concrets</a:t>
            </a:r>
          </a:p>
        </p:txBody>
      </p:sp>
      <p:sp>
        <p:nvSpPr>
          <p:cNvPr id="4" name="ZoneTexte 3"/>
          <p:cNvSpPr txBox="1"/>
          <p:nvPr/>
        </p:nvSpPr>
        <p:spPr>
          <a:xfrm>
            <a:off x="6350669" y="3061042"/>
            <a:ext cx="1991227" cy="830997"/>
          </a:xfrm>
          <a:prstGeom prst="rect">
            <a:avLst/>
          </a:prstGeom>
          <a:noFill/>
        </p:spPr>
        <p:txBody>
          <a:bodyPr wrap="square" rtlCol="0">
            <a:spAutoFit/>
          </a:bodyPr>
          <a:lstStyle/>
          <a:p>
            <a:pPr marL="285750" indent="-285750">
              <a:buFont typeface="Arial" panose="020B0604020202020204" pitchFamily="34" charset="0"/>
              <a:buChar char="•"/>
            </a:pPr>
            <a:endParaRPr lang="fr-FR" sz="2400" b="1" dirty="0"/>
          </a:p>
          <a:p>
            <a:pPr marL="285750" indent="-285750">
              <a:buFont typeface="Arial" panose="020B0604020202020204" pitchFamily="34" charset="0"/>
              <a:buChar char="•"/>
            </a:pPr>
            <a:endParaRPr lang="fr-FR" sz="2400" b="1" dirty="0"/>
          </a:p>
        </p:txBody>
      </p:sp>
      <p:pic>
        <p:nvPicPr>
          <p:cNvPr id="8" name="Image 7"/>
          <p:cNvPicPr/>
          <p:nvPr/>
        </p:nvPicPr>
        <p:blipFill>
          <a:blip r:embed="rId3" cstate="print">
            <a:extLst>
              <a:ext uri="{28A0092B-C50C-407E-A947-70E740481C1C}">
                <a14:useLocalDpi xmlns:a14="http://schemas.microsoft.com/office/drawing/2010/main" val="0"/>
              </a:ext>
            </a:extLst>
          </a:blip>
          <a:stretch>
            <a:fillRect/>
          </a:stretch>
        </p:blipFill>
        <p:spPr>
          <a:xfrm>
            <a:off x="1179183" y="1609599"/>
            <a:ext cx="5085222" cy="4892465"/>
          </a:xfrm>
          <a:prstGeom prst="rect">
            <a:avLst/>
          </a:prstGeom>
        </p:spPr>
      </p:pic>
      <p:sp>
        <p:nvSpPr>
          <p:cNvPr id="3" name="Rectangle 2"/>
          <p:cNvSpPr/>
          <p:nvPr/>
        </p:nvSpPr>
        <p:spPr>
          <a:xfrm>
            <a:off x="6430993" y="1828800"/>
            <a:ext cx="5588429" cy="4524315"/>
          </a:xfrm>
          <a:prstGeom prst="rect">
            <a:avLst/>
          </a:prstGeom>
        </p:spPr>
        <p:txBody>
          <a:bodyPr wrap="square" lIns="91440" tIns="45720" rIns="91440" bIns="45720" anchor="t">
            <a:spAutoFit/>
          </a:bodyPr>
          <a:lstStyle/>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Zoonoses et pauvreté se chevauchent</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800100" lvl="2" indent="-342900">
              <a:buClr>
                <a:srgbClr val="C00000"/>
              </a:buClr>
              <a:buSzPct val="100000"/>
              <a:buFont typeface="Courier New" panose="020B0604020202020204" pitchFamily="34" charset="0"/>
              <a:buChar char="o"/>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Milieu rural</a:t>
            </a:r>
          </a:p>
          <a:p>
            <a:pPr marL="800100" lvl="2" indent="-342900">
              <a:buClr>
                <a:srgbClr val="C00000"/>
              </a:buClr>
              <a:buSzPct val="100000"/>
              <a:buFont typeface="Courier New" panose="020B0604020202020204" pitchFamily="34" charset="0"/>
              <a:buChar char="o"/>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Contact étroit homme-animal</a:t>
            </a:r>
          </a:p>
          <a:p>
            <a:pPr marL="800100" lvl="2" indent="-342900">
              <a:buClr>
                <a:srgbClr val="C00000"/>
              </a:buClr>
              <a:buSzPct val="100000"/>
              <a:buFont typeface="Courier New" panose="020B0604020202020204" pitchFamily="34" charset="0"/>
              <a:buChar char="o"/>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Faible accès aux structures de soins </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Vrai pour les communautés nomades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Les Ministères tchadiens de la santé et de l’élevage ont mis à l’essai des campagnes de vaccination conjointe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p:txBody>
      </p:sp>
    </p:spTree>
    <p:extLst>
      <p:ext uri="{BB962C8B-B14F-4D97-AF65-F5344CB8AC3E}">
        <p14:creationId xmlns:p14="http://schemas.microsoft.com/office/powerpoint/2010/main" val="2208136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12481" y="1455509"/>
            <a:ext cx="7162800" cy="4504503"/>
          </a:xfrm>
          <a:prstGeom prst="rect">
            <a:avLst/>
          </a:prstGeom>
          <a:noFill/>
        </p:spPr>
        <p:txBody>
          <a:bodyPr wrap="square" lIns="91440" tIns="45720" rIns="91440" bIns="45720" rtlCol="0" anchor="t">
            <a:spAutoFit/>
          </a:bodyPr>
          <a:lstStyle/>
          <a:p>
            <a:pPr marL="514350" indent="-514350">
              <a:lnSpc>
                <a:spcPct val="150000"/>
              </a:lnSpc>
              <a:buClr>
                <a:schemeClr val="accent3"/>
              </a:buClr>
              <a:buAutoNum type="arabicPeriod"/>
            </a:pPr>
            <a:r>
              <a:rPr lang="fr-FR" sz="2400" dirty="0">
                <a:solidFill>
                  <a:srgbClr val="002060"/>
                </a:solidFill>
                <a:latin typeface="+mj-lt"/>
              </a:rPr>
              <a:t>Définitions et historique</a:t>
            </a:r>
            <a:endParaRPr lang="fr-FR"/>
          </a:p>
          <a:p>
            <a:pPr marL="514350" indent="-514350">
              <a:lnSpc>
                <a:spcPct val="150000"/>
              </a:lnSpc>
              <a:buClr>
                <a:schemeClr val="accent3"/>
              </a:buClr>
              <a:buAutoNum type="arabicPeriod"/>
            </a:pPr>
            <a:r>
              <a:rPr lang="fr-FR" sz="2400" dirty="0">
                <a:solidFill>
                  <a:srgbClr val="002060"/>
                </a:solidFill>
                <a:latin typeface="+mj-lt"/>
              </a:rPr>
              <a:t>Maladies infectieuses émergentes</a:t>
            </a:r>
          </a:p>
          <a:p>
            <a:pPr marL="514350" indent="-514350">
              <a:lnSpc>
                <a:spcPct val="150000"/>
              </a:lnSpc>
              <a:buClr>
                <a:schemeClr val="accent3"/>
              </a:buClr>
              <a:buAutoNum type="arabicPeriod"/>
            </a:pPr>
            <a:r>
              <a:rPr lang="fr-FR" sz="2400" dirty="0">
                <a:solidFill>
                  <a:srgbClr val="002060"/>
                </a:solidFill>
                <a:latin typeface="+mj-lt"/>
              </a:rPr>
              <a:t>Interface homme, animal et environnement</a:t>
            </a:r>
          </a:p>
          <a:p>
            <a:pPr marL="514350" indent="-514350">
              <a:lnSpc>
                <a:spcPct val="150000"/>
              </a:lnSpc>
              <a:buClr>
                <a:schemeClr val="accent3"/>
              </a:buClr>
              <a:buAutoNum type="arabicPeriod"/>
            </a:pPr>
            <a:r>
              <a:rPr lang="fr-FR" sz="2400" dirty="0">
                <a:solidFill>
                  <a:srgbClr val="002060"/>
                </a:solidFill>
                <a:latin typeface="+mj-lt"/>
              </a:rPr>
              <a:t>Exemples concrets</a:t>
            </a:r>
          </a:p>
          <a:p>
            <a:pPr marL="514350" indent="-514350">
              <a:lnSpc>
                <a:spcPct val="150000"/>
              </a:lnSpc>
              <a:buClr>
                <a:schemeClr val="accent3"/>
              </a:buClr>
              <a:buAutoNum type="arabicPeriod"/>
            </a:pPr>
            <a:r>
              <a:rPr lang="fr-FR" sz="2400" dirty="0">
                <a:solidFill>
                  <a:srgbClr val="002060"/>
                </a:solidFill>
                <a:latin typeface="+mj-lt"/>
              </a:rPr>
              <a:t>Riposte multisectorielle et EIR</a:t>
            </a:r>
          </a:p>
          <a:p>
            <a:pPr marL="514350" indent="-514350">
              <a:lnSpc>
                <a:spcPct val="150000"/>
              </a:lnSpc>
              <a:spcBef>
                <a:spcPts val="100"/>
              </a:spcBef>
              <a:buClr>
                <a:schemeClr val="accent3"/>
              </a:buClr>
              <a:buAutoNum type="arabicPeriod"/>
            </a:pPr>
            <a:r>
              <a:rPr lang="fr-FR" sz="2400" dirty="0">
                <a:solidFill>
                  <a:srgbClr val="002060"/>
                </a:solidFill>
                <a:latin typeface="+mj-lt"/>
              </a:rPr>
              <a:t>Références</a:t>
            </a:r>
            <a:r>
              <a:rPr lang="en-US" sz="2400" dirty="0">
                <a:solidFill>
                  <a:srgbClr val="002060"/>
                </a:solidFill>
                <a:latin typeface="+mj-lt"/>
              </a:rPr>
              <a:t> </a:t>
            </a:r>
            <a:r>
              <a:rPr lang="fr-FR" sz="2400" dirty="0">
                <a:solidFill>
                  <a:srgbClr val="002060"/>
                </a:solidFill>
                <a:latin typeface="+mj-lt"/>
              </a:rPr>
              <a:t>et lignes directrices</a:t>
            </a:r>
            <a:endParaRPr lang="en-US" sz="2400" dirty="0">
              <a:solidFill>
                <a:srgbClr val="002060"/>
              </a:solidFill>
              <a:latin typeface="+mj-lt"/>
            </a:endParaRPr>
          </a:p>
          <a:p>
            <a:pPr marL="514350" indent="-514350">
              <a:lnSpc>
                <a:spcPct val="150000"/>
              </a:lnSpc>
              <a:spcBef>
                <a:spcPts val="100"/>
              </a:spcBef>
              <a:buClr>
                <a:schemeClr val="accent3"/>
              </a:buClr>
              <a:buAutoNum type="arabicPeriod"/>
            </a:pPr>
            <a:r>
              <a:rPr lang="fr-FR" sz="2400" dirty="0">
                <a:solidFill>
                  <a:srgbClr val="002060"/>
                </a:solidFill>
                <a:latin typeface="+mj-lt"/>
              </a:rPr>
              <a:t>Autres ressources de formation</a:t>
            </a:r>
            <a:endParaRPr lang="en-US" sz="2400" dirty="0">
              <a:solidFill>
                <a:srgbClr val="002060"/>
              </a:solidFill>
              <a:latin typeface="+mj-lt"/>
            </a:endParaRPr>
          </a:p>
          <a:p>
            <a:pPr marL="514350" indent="-514350">
              <a:lnSpc>
                <a:spcPct val="150000"/>
              </a:lnSpc>
              <a:spcBef>
                <a:spcPts val="100"/>
              </a:spcBef>
              <a:buClr>
                <a:schemeClr val="accent3"/>
              </a:buClr>
              <a:buAutoNum type="arabicPeriod"/>
            </a:pPr>
            <a:endParaRPr lang="en-US" sz="2400" dirty="0">
              <a:solidFill>
                <a:srgbClr val="002060"/>
              </a:solidFill>
              <a:latin typeface="+mj-lt"/>
            </a:endParaRPr>
          </a:p>
        </p:txBody>
      </p:sp>
      <p:sp>
        <p:nvSpPr>
          <p:cNvPr id="4" name="Title 3"/>
          <p:cNvSpPr>
            <a:spLocks noGrp="1"/>
          </p:cNvSpPr>
          <p:nvPr>
            <p:ph type="title" idx="4294967295"/>
          </p:nvPr>
        </p:nvSpPr>
        <p:spPr>
          <a:xfrm>
            <a:off x="414528" y="914400"/>
            <a:ext cx="3124200" cy="471487"/>
          </a:xfrm>
        </p:spPr>
        <p:txBody>
          <a:bodyPr>
            <a:noAutofit/>
          </a:bodyPr>
          <a:lstStyle/>
          <a:p>
            <a:r>
              <a:rPr lang="fr-FR" sz="3200" b="1" dirty="0">
                <a:solidFill>
                  <a:schemeClr val="bg1"/>
                </a:solidFill>
                <a:latin typeface="+mj-lt"/>
                <a:cs typeface="Arial" panose="020B0604020202020204" pitchFamily="34" charset="0"/>
              </a:rPr>
              <a:t>Sommaire</a:t>
            </a:r>
          </a:p>
        </p:txBody>
      </p:sp>
    </p:spTree>
    <p:extLst>
      <p:ext uri="{BB962C8B-B14F-4D97-AF65-F5344CB8AC3E}">
        <p14:creationId xmlns:p14="http://schemas.microsoft.com/office/powerpoint/2010/main" val="54071336"/>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81000" y="895880"/>
            <a:ext cx="8222167" cy="471488"/>
          </a:xfrm>
        </p:spPr>
        <p:txBody>
          <a:bodyPr/>
          <a:lstStyle/>
          <a:p>
            <a:pPr marL="0" indent="0">
              <a:buNone/>
            </a:pPr>
            <a:r>
              <a:rPr lang="fr-FR" b="1" dirty="0">
                <a:solidFill>
                  <a:srgbClr val="C00000"/>
                </a:solidFill>
              </a:rPr>
              <a:t>V</a:t>
            </a:r>
            <a:r>
              <a:rPr lang="fr-FR" b="1" noProof="0" dirty="0" err="1">
                <a:solidFill>
                  <a:srgbClr val="C00000"/>
                </a:solidFill>
              </a:rPr>
              <a:t>accination</a:t>
            </a:r>
            <a:r>
              <a:rPr lang="fr-FR" b="1" noProof="0" dirty="0">
                <a:solidFill>
                  <a:srgbClr val="C00000"/>
                </a:solidFill>
              </a:rPr>
              <a:t> </a:t>
            </a:r>
            <a:r>
              <a:rPr lang="fr-FR" b="1" dirty="0">
                <a:solidFill>
                  <a:srgbClr val="C00000"/>
                </a:solidFill>
              </a:rPr>
              <a:t>conjointe au</a:t>
            </a:r>
            <a:r>
              <a:rPr lang="fr-FR" b="1" noProof="0" dirty="0">
                <a:solidFill>
                  <a:srgbClr val="C00000"/>
                </a:solidFill>
              </a:rPr>
              <a:t> </a:t>
            </a:r>
            <a:r>
              <a:rPr lang="fr-FR" b="1" dirty="0">
                <a:solidFill>
                  <a:srgbClr val="C00000"/>
                </a:solidFill>
              </a:rPr>
              <a:t>Tc</a:t>
            </a:r>
            <a:r>
              <a:rPr lang="fr-FR" b="1" noProof="0" dirty="0" err="1">
                <a:solidFill>
                  <a:srgbClr val="C00000"/>
                </a:solidFill>
              </a:rPr>
              <a:t>had</a:t>
            </a:r>
            <a:r>
              <a:rPr lang="fr-FR" b="1" noProof="0" dirty="0">
                <a:solidFill>
                  <a:srgbClr val="C00000"/>
                </a:solidFill>
              </a:rPr>
              <a:t>, 2000</a:t>
            </a: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4" name="ZoneTexte 3"/>
          <p:cNvSpPr txBox="1"/>
          <p:nvPr/>
        </p:nvSpPr>
        <p:spPr>
          <a:xfrm>
            <a:off x="7086600" y="1905000"/>
            <a:ext cx="4317332" cy="4401205"/>
          </a:xfrm>
          <a:prstGeom prst="rect">
            <a:avLst/>
          </a:prstGeom>
          <a:noFill/>
        </p:spPr>
        <p:txBody>
          <a:bodyPr wrap="square" lIns="91440" tIns="45720" rIns="91440" bIns="45720" rtlCol="0" anchor="t">
            <a:spAutoFit/>
          </a:bodyPr>
          <a:lstStyle/>
          <a:p>
            <a:r>
              <a:rPr lang="fr-FR" sz="2000" b="1" dirty="0">
                <a:solidFill>
                  <a:srgbClr val="C00000"/>
                </a:solidFill>
                <a:latin typeface="+mj-lt"/>
              </a:rPr>
              <a:t>Vaccination conjointe</a:t>
            </a:r>
          </a:p>
          <a:p>
            <a:pPr marL="285750" indent="-285750">
              <a:buFont typeface="Arial" panose="020B0604020202020204" pitchFamily="34" charset="0"/>
              <a:buChar char="•"/>
            </a:pPr>
            <a:endParaRPr lang="fr-FR" sz="2000" b="1" dirty="0">
              <a:solidFill>
                <a:srgbClr val="002060"/>
              </a:solidFill>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Bétail : anthrax, pasteurellose, jambe noire et pleuropneumonie contagieuse bovine </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Enfants : diphtérie, tétanos, polio et coqueluche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Mères : tétanos </a:t>
            </a:r>
          </a:p>
          <a:p>
            <a:pPr marL="285750" indent="-285750">
              <a:buFont typeface="Arial" panose="020B0604020202020204" pitchFamily="34" charset="0"/>
              <a:buChar char="•"/>
            </a:pPr>
            <a:endParaRPr lang="fr-FR" sz="2400" b="1" dirty="0">
              <a:solidFill>
                <a:srgbClr val="002060"/>
              </a:solidFill>
            </a:endParaRPr>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700130"/>
            <a:ext cx="5181600" cy="34544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06552" y="5275153"/>
            <a:ext cx="5181600" cy="954107"/>
          </a:xfrm>
          <a:prstGeom prst="rect">
            <a:avLst/>
          </a:prstGeom>
        </p:spPr>
        <p:txBody>
          <a:bodyPr wrap="square">
            <a:spAutoFit/>
          </a:bodyPr>
          <a:lstStyle/>
          <a:p>
            <a:r>
              <a:rPr lang="fr-FR" sz="1400" i="1" dirty="0"/>
              <a:t>Campagne de vaccination de masse dans le campement de nomades de </a:t>
            </a:r>
            <a:r>
              <a:rPr lang="fr-FR" sz="1400" i="1" dirty="0" err="1"/>
              <a:t>Hadjer</a:t>
            </a:r>
            <a:r>
              <a:rPr lang="fr-FR" sz="1400" i="1" dirty="0"/>
              <a:t> </a:t>
            </a:r>
            <a:r>
              <a:rPr lang="fr-FR" sz="1400" i="1" dirty="0" err="1"/>
              <a:t>Lamis</a:t>
            </a:r>
            <a:r>
              <a:rPr lang="fr-FR" sz="1400" i="1" dirty="0"/>
              <a:t> au Tchad en janvier 2013 (UNICEF Tchad/</a:t>
            </a:r>
            <a:r>
              <a:rPr lang="fr-FR" sz="1400" i="1" dirty="0" err="1"/>
              <a:t>Andriamasinoro</a:t>
            </a:r>
            <a:r>
              <a:rPr lang="fr-FR" sz="1400" i="1" dirty="0"/>
              <a:t>)</a:t>
            </a:r>
          </a:p>
          <a:p>
            <a:endParaRPr lang="en-US" sz="1400" i="1" dirty="0"/>
          </a:p>
        </p:txBody>
      </p:sp>
    </p:spTree>
    <p:extLst>
      <p:ext uri="{BB962C8B-B14F-4D97-AF65-F5344CB8AC3E}">
        <p14:creationId xmlns:p14="http://schemas.microsoft.com/office/powerpoint/2010/main" val="4215709443"/>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457200" y="844819"/>
            <a:ext cx="8222167" cy="471488"/>
          </a:xfrm>
        </p:spPr>
        <p:txBody>
          <a:bodyPr/>
          <a:lstStyle/>
          <a:p>
            <a:pPr marL="0" indent="0">
              <a:buNone/>
            </a:pPr>
            <a:r>
              <a:rPr lang="fr-FR" b="1" dirty="0">
                <a:solidFill>
                  <a:srgbClr val="C00000"/>
                </a:solidFill>
              </a:rPr>
              <a:t>V</a:t>
            </a:r>
            <a:r>
              <a:rPr lang="fr-FR" b="1" noProof="0" dirty="0" err="1">
                <a:solidFill>
                  <a:srgbClr val="C00000"/>
                </a:solidFill>
              </a:rPr>
              <a:t>accination</a:t>
            </a:r>
            <a:r>
              <a:rPr lang="fr-FR" b="1" noProof="0" dirty="0">
                <a:solidFill>
                  <a:srgbClr val="C00000"/>
                </a:solidFill>
              </a:rPr>
              <a:t> </a:t>
            </a:r>
            <a:r>
              <a:rPr lang="fr-FR" b="1" dirty="0">
                <a:solidFill>
                  <a:srgbClr val="C00000"/>
                </a:solidFill>
              </a:rPr>
              <a:t>conjointe au</a:t>
            </a:r>
            <a:r>
              <a:rPr lang="fr-FR" b="1" noProof="0" dirty="0">
                <a:solidFill>
                  <a:srgbClr val="C00000"/>
                </a:solidFill>
              </a:rPr>
              <a:t> </a:t>
            </a:r>
            <a:r>
              <a:rPr lang="fr-FR" b="1" dirty="0">
                <a:solidFill>
                  <a:srgbClr val="C00000"/>
                </a:solidFill>
              </a:rPr>
              <a:t>Tc</a:t>
            </a:r>
            <a:r>
              <a:rPr lang="fr-FR" b="1" noProof="0" dirty="0" err="1">
                <a:solidFill>
                  <a:srgbClr val="C00000"/>
                </a:solidFill>
              </a:rPr>
              <a:t>had</a:t>
            </a:r>
            <a:r>
              <a:rPr lang="fr-FR" b="1" noProof="0" dirty="0">
                <a:solidFill>
                  <a:srgbClr val="C00000"/>
                </a:solidFill>
              </a:rPr>
              <a:t>, 2000</a:t>
            </a:r>
          </a:p>
          <a:p>
            <a:pPr marL="0" indent="0">
              <a:buNone/>
            </a:pPr>
            <a:endParaRPr lang="en-US" b="1" noProof="0" dirty="0">
              <a:solidFill>
                <a:srgbClr val="C00000"/>
              </a:solidFill>
            </a:endParaRPr>
          </a:p>
          <a:p>
            <a:pPr marL="0" indent="0">
              <a:buNone/>
            </a:pPr>
            <a:endParaRPr lang="en-US" b="1" noProof="0" dirty="0">
              <a:solidFill>
                <a:srgbClr val="C00000"/>
              </a:solidFill>
            </a:endParaRP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sp>
        <p:nvSpPr>
          <p:cNvPr id="4" name="ZoneTexte 3"/>
          <p:cNvSpPr txBox="1"/>
          <p:nvPr/>
        </p:nvSpPr>
        <p:spPr>
          <a:xfrm>
            <a:off x="6350668" y="1997940"/>
            <a:ext cx="4317332" cy="4401205"/>
          </a:xfrm>
          <a:prstGeom prst="rect">
            <a:avLst/>
          </a:prstGeom>
          <a:noFill/>
        </p:spPr>
        <p:txBody>
          <a:bodyPr wrap="square" lIns="91440" tIns="45720" rIns="91440" bIns="45720" rtlCol="0" anchor="t">
            <a:spAutoFit/>
          </a:bodyPr>
          <a:lstStyle/>
          <a:p>
            <a:r>
              <a:rPr lang="fr-FR" sz="2000" b="1" dirty="0">
                <a:solidFill>
                  <a:srgbClr val="C00000"/>
                </a:solidFill>
                <a:latin typeface="+mj-lt"/>
              </a:rPr>
              <a:t>Vaccination conjointe - résultats</a:t>
            </a:r>
          </a:p>
          <a:p>
            <a:pPr marL="285750" indent="-285750">
              <a:buFont typeface="Arial" panose="020B0604020202020204" pitchFamily="34" charset="0"/>
              <a:buChar char="•"/>
            </a:pPr>
            <a:endParaRPr lang="en-US" sz="2000" b="1" dirty="0">
              <a:solidFill>
                <a:srgbClr val="002060"/>
              </a:solidFill>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Plus de participation </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130 enfants et femmes vaccinés par jour (contre 100 sans la campagne visant le bétail)</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fr-FR"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10 % des enfants nomades totalement immunisés chaque année contre la polio</a:t>
            </a:r>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577878"/>
            <a:ext cx="5023104" cy="334873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09600" y="4926615"/>
            <a:ext cx="5023104" cy="738664"/>
          </a:xfrm>
          <a:prstGeom prst="rect">
            <a:avLst/>
          </a:prstGeom>
        </p:spPr>
        <p:txBody>
          <a:bodyPr wrap="square">
            <a:spAutoFit/>
          </a:bodyPr>
          <a:lstStyle/>
          <a:p>
            <a:r>
              <a:rPr lang="fr-FR" sz="1400" i="1" dirty="0"/>
              <a:t>Campagne de vaccination de masse dans le campement de nomades de </a:t>
            </a:r>
            <a:r>
              <a:rPr lang="fr-FR" sz="1400" i="1" dirty="0" err="1"/>
              <a:t>Hadjer</a:t>
            </a:r>
            <a:r>
              <a:rPr lang="fr-FR" sz="1400" i="1" dirty="0"/>
              <a:t> </a:t>
            </a:r>
            <a:r>
              <a:rPr lang="fr-FR" sz="1400" i="1" dirty="0" err="1"/>
              <a:t>Lamis</a:t>
            </a:r>
            <a:r>
              <a:rPr lang="fr-FR" sz="1400" i="1" dirty="0"/>
              <a:t> au Tchad en janvier 2013 UNICEF Tchad/</a:t>
            </a:r>
            <a:r>
              <a:rPr lang="fr-FR" sz="1400" i="1" dirty="0" err="1"/>
              <a:t>Andriamasinoro</a:t>
            </a:r>
            <a:endParaRPr lang="fr-FR" sz="1400" i="1" dirty="0"/>
          </a:p>
        </p:txBody>
      </p:sp>
    </p:spTree>
    <p:extLst>
      <p:ext uri="{BB962C8B-B14F-4D97-AF65-F5344CB8AC3E}">
        <p14:creationId xmlns:p14="http://schemas.microsoft.com/office/powerpoint/2010/main" val="24423386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533400" y="896479"/>
            <a:ext cx="8222167" cy="4654071"/>
          </a:xfrm>
        </p:spPr>
        <p:txBody>
          <a:bodyPr/>
          <a:lstStyle/>
          <a:p>
            <a:pPr marL="0" indent="0">
              <a:buNone/>
            </a:pPr>
            <a:r>
              <a:rPr lang="fr-FR" b="1" dirty="0">
                <a:solidFill>
                  <a:srgbClr val="C00000"/>
                </a:solidFill>
              </a:rPr>
              <a:t>V</a:t>
            </a:r>
            <a:r>
              <a:rPr lang="fr-FR" b="1" noProof="0" dirty="0" err="1">
                <a:solidFill>
                  <a:srgbClr val="C00000"/>
                </a:solidFill>
              </a:rPr>
              <a:t>accination</a:t>
            </a:r>
            <a:r>
              <a:rPr lang="fr-FR" b="1" noProof="0" dirty="0">
                <a:solidFill>
                  <a:srgbClr val="C00000"/>
                </a:solidFill>
              </a:rPr>
              <a:t> </a:t>
            </a:r>
            <a:r>
              <a:rPr lang="fr-FR" b="1" dirty="0">
                <a:solidFill>
                  <a:srgbClr val="C00000"/>
                </a:solidFill>
              </a:rPr>
              <a:t>conjointe au Tc</a:t>
            </a:r>
            <a:r>
              <a:rPr lang="fr-FR" b="1" noProof="0" dirty="0" err="1">
                <a:solidFill>
                  <a:srgbClr val="C00000"/>
                </a:solidFill>
              </a:rPr>
              <a:t>had</a:t>
            </a:r>
            <a:r>
              <a:rPr lang="fr-FR" b="1" noProof="0" dirty="0">
                <a:solidFill>
                  <a:srgbClr val="C00000"/>
                </a:solidFill>
              </a:rPr>
              <a:t>, 2000</a:t>
            </a:r>
          </a:p>
          <a:p>
            <a:pPr marL="0" indent="0">
              <a:buNone/>
            </a:pPr>
            <a:endParaRPr lang="en-US" b="1" noProof="0" dirty="0">
              <a:solidFill>
                <a:srgbClr val="C00000"/>
              </a:solidFill>
            </a:endParaRPr>
          </a:p>
        </p:txBody>
      </p:sp>
      <p:sp>
        <p:nvSpPr>
          <p:cNvPr id="4" name="Title 3"/>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pic>
        <p:nvPicPr>
          <p:cNvPr id="8"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4648" y="1323201"/>
            <a:ext cx="3917816" cy="4876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354648" y="6276201"/>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
        <p:nvSpPr>
          <p:cNvPr id="7" name="ZoneTexte 9"/>
          <p:cNvSpPr txBox="1"/>
          <p:nvPr/>
        </p:nvSpPr>
        <p:spPr>
          <a:xfrm>
            <a:off x="692329" y="3048000"/>
            <a:ext cx="5181600" cy="2123658"/>
          </a:xfrm>
          <a:prstGeom prst="rect">
            <a:avLst/>
          </a:prstGeom>
          <a:noFill/>
        </p:spPr>
        <p:txBody>
          <a:bodyPr wrap="square" rtlCol="0">
            <a:spAutoFit/>
          </a:bodyPr>
          <a:lstStyle/>
          <a:p>
            <a:r>
              <a:rPr lang="fr-FR" sz="4400" b="1" dirty="0">
                <a:solidFill>
                  <a:schemeClr val="accent3"/>
                </a:solidFill>
                <a:latin typeface="+mj-lt"/>
              </a:rPr>
              <a:t>Enseignements ?</a:t>
            </a:r>
          </a:p>
          <a:p>
            <a:pPr marL="285750" indent="-285750">
              <a:buFont typeface="Arial" panose="020B0604020202020204" pitchFamily="34" charset="0"/>
              <a:buChar char="•"/>
            </a:pPr>
            <a:endParaRPr lang="fr-FR" sz="4400" b="1" dirty="0">
              <a:solidFill>
                <a:schemeClr val="accent3"/>
              </a:solidFill>
              <a:latin typeface="+mj-lt"/>
            </a:endParaRPr>
          </a:p>
          <a:p>
            <a:pPr marL="285750" indent="-285750">
              <a:buFont typeface="Arial" panose="020B0604020202020204" pitchFamily="34" charset="0"/>
              <a:buChar char="•"/>
            </a:pPr>
            <a:endParaRPr lang="fr-FR" sz="4400" b="1" dirty="0">
              <a:solidFill>
                <a:schemeClr val="accent3"/>
              </a:solidFill>
              <a:latin typeface="+mj-lt"/>
            </a:endParaRPr>
          </a:p>
        </p:txBody>
      </p:sp>
    </p:spTree>
    <p:extLst>
      <p:ext uri="{BB962C8B-B14F-4D97-AF65-F5344CB8AC3E}">
        <p14:creationId xmlns:p14="http://schemas.microsoft.com/office/powerpoint/2010/main" val="20653152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a:off x="2133600" y="3494985"/>
            <a:ext cx="7525511" cy="25348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body" idx="1"/>
          </p:nvPr>
        </p:nvSpPr>
        <p:spPr>
          <a:xfrm>
            <a:off x="435436" y="1014734"/>
            <a:ext cx="8222167" cy="433191"/>
          </a:xfrm>
        </p:spPr>
        <p:txBody>
          <a:bodyPr>
            <a:noAutofit/>
          </a:bodyPr>
          <a:lstStyle/>
          <a:p>
            <a:pPr marL="0" indent="0">
              <a:buNone/>
            </a:pPr>
            <a:r>
              <a:rPr lang="fr-FR" b="1" dirty="0">
                <a:solidFill>
                  <a:srgbClr val="C00000"/>
                </a:solidFill>
              </a:rPr>
              <a:t>Avantages de l’approche Une seule santé lors de flambées épidémiques</a:t>
            </a:r>
          </a:p>
        </p:txBody>
      </p:sp>
      <p:sp>
        <p:nvSpPr>
          <p:cNvPr id="24" name="Title 3"/>
          <p:cNvSpPr>
            <a:spLocks noGrp="1"/>
          </p:cNvSpPr>
          <p:nvPr>
            <p:ph type="title" idx="4294967295"/>
          </p:nvPr>
        </p:nvSpPr>
        <p:spPr>
          <a:xfrm>
            <a:off x="0" y="119063"/>
            <a:ext cx="10972800" cy="471487"/>
          </a:xfrm>
        </p:spPr>
        <p:txBody>
          <a:bodyPr>
            <a:noAutofit/>
          </a:bodyPr>
          <a:lstStyle/>
          <a:p>
            <a:r>
              <a:rPr lang="en-US" sz="3200" dirty="0">
                <a:solidFill>
                  <a:schemeClr val="bg1"/>
                </a:solidFill>
              </a:rPr>
              <a:t>4.	</a:t>
            </a:r>
            <a:r>
              <a:rPr lang="fr-FR" sz="3200" dirty="0">
                <a:solidFill>
                  <a:schemeClr val="bg1"/>
                </a:solidFill>
              </a:rPr>
              <a:t>Exemples concrets</a:t>
            </a:r>
          </a:p>
        </p:txBody>
      </p:sp>
      <p:cxnSp>
        <p:nvCxnSpPr>
          <p:cNvPr id="6" name="Straight Arrow Connector 5"/>
          <p:cNvCxnSpPr/>
          <p:nvPr/>
        </p:nvCxnSpPr>
        <p:spPr>
          <a:xfrm>
            <a:off x="2133600" y="6029857"/>
            <a:ext cx="81534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2133600" y="2753257"/>
            <a:ext cx="0" cy="3276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2211747" y="5247584"/>
            <a:ext cx="6248400" cy="7822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Arrow Connector 38"/>
          <p:cNvCxnSpPr/>
          <p:nvPr/>
        </p:nvCxnSpPr>
        <p:spPr>
          <a:xfrm>
            <a:off x="2514600" y="5018985"/>
            <a:ext cx="0" cy="8661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3598047" y="4111920"/>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6516440" y="2339728"/>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4953000" y="3080543"/>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133601" y="4527825"/>
            <a:ext cx="1415772" cy="369332"/>
          </a:xfrm>
          <a:prstGeom prst="rect">
            <a:avLst/>
          </a:prstGeom>
          <a:noFill/>
        </p:spPr>
        <p:txBody>
          <a:bodyPr wrap="none" rtlCol="0">
            <a:spAutoFit/>
          </a:bodyPr>
          <a:lstStyle/>
          <a:p>
            <a:r>
              <a:rPr lang="fr-FR" dirty="0"/>
              <a:t>Premier cas</a:t>
            </a:r>
          </a:p>
        </p:txBody>
      </p:sp>
      <p:sp>
        <p:nvSpPr>
          <p:cNvPr id="48" name="TextBox 47"/>
          <p:cNvSpPr txBox="1"/>
          <p:nvPr/>
        </p:nvSpPr>
        <p:spPr>
          <a:xfrm>
            <a:off x="2971801" y="3604088"/>
            <a:ext cx="1672253" cy="369332"/>
          </a:xfrm>
          <a:prstGeom prst="rect">
            <a:avLst/>
          </a:prstGeom>
          <a:noFill/>
        </p:spPr>
        <p:txBody>
          <a:bodyPr wrap="none" rtlCol="0">
            <a:spAutoFit/>
          </a:bodyPr>
          <a:lstStyle/>
          <a:p>
            <a:r>
              <a:rPr lang="fr-FR" dirty="0"/>
              <a:t>Alerte précoce</a:t>
            </a:r>
          </a:p>
        </p:txBody>
      </p:sp>
      <p:sp>
        <p:nvSpPr>
          <p:cNvPr id="49" name="TextBox 48"/>
          <p:cNvSpPr txBox="1"/>
          <p:nvPr/>
        </p:nvSpPr>
        <p:spPr>
          <a:xfrm>
            <a:off x="4133135" y="2416391"/>
            <a:ext cx="1639731" cy="646331"/>
          </a:xfrm>
          <a:prstGeom prst="rect">
            <a:avLst/>
          </a:prstGeom>
          <a:noFill/>
        </p:spPr>
        <p:txBody>
          <a:bodyPr wrap="square" rtlCol="0">
            <a:spAutoFit/>
          </a:bodyPr>
          <a:lstStyle/>
          <a:p>
            <a:pPr algn="ctr"/>
            <a:r>
              <a:rPr lang="fr-FR" dirty="0"/>
              <a:t>Diagnostic de laboratoire</a:t>
            </a:r>
          </a:p>
        </p:txBody>
      </p:sp>
      <p:sp>
        <p:nvSpPr>
          <p:cNvPr id="50" name="TextBox 49"/>
          <p:cNvSpPr txBox="1"/>
          <p:nvPr/>
        </p:nvSpPr>
        <p:spPr>
          <a:xfrm>
            <a:off x="5753683" y="1970984"/>
            <a:ext cx="1954381" cy="369332"/>
          </a:xfrm>
          <a:prstGeom prst="rect">
            <a:avLst/>
          </a:prstGeom>
          <a:noFill/>
        </p:spPr>
        <p:txBody>
          <a:bodyPr wrap="none" rtlCol="0">
            <a:spAutoFit/>
          </a:bodyPr>
          <a:lstStyle/>
          <a:p>
            <a:r>
              <a:rPr lang="fr-FR" dirty="0"/>
              <a:t>Riposte conjointe</a:t>
            </a:r>
          </a:p>
        </p:txBody>
      </p:sp>
      <p:sp>
        <p:nvSpPr>
          <p:cNvPr id="54" name="TextBox 53"/>
          <p:cNvSpPr txBox="1"/>
          <p:nvPr/>
        </p:nvSpPr>
        <p:spPr>
          <a:xfrm>
            <a:off x="7335080" y="4609665"/>
            <a:ext cx="2693815" cy="923330"/>
          </a:xfrm>
          <a:prstGeom prst="rect">
            <a:avLst/>
          </a:prstGeom>
          <a:noFill/>
        </p:spPr>
        <p:txBody>
          <a:bodyPr wrap="square" rtlCol="0">
            <a:spAutoFit/>
          </a:bodyPr>
          <a:lstStyle/>
          <a:p>
            <a:r>
              <a:rPr lang="fr-FR" i="1" dirty="0"/>
              <a:t>Cas moins nombreux et coûts moins élevés des interventions sanitaires</a:t>
            </a:r>
          </a:p>
        </p:txBody>
      </p:sp>
      <p:sp>
        <p:nvSpPr>
          <p:cNvPr id="55" name="TextBox 54"/>
          <p:cNvSpPr txBox="1"/>
          <p:nvPr/>
        </p:nvSpPr>
        <p:spPr>
          <a:xfrm>
            <a:off x="5398434" y="6031468"/>
            <a:ext cx="864404" cy="369332"/>
          </a:xfrm>
          <a:prstGeom prst="rect">
            <a:avLst/>
          </a:prstGeom>
          <a:noFill/>
        </p:spPr>
        <p:txBody>
          <a:bodyPr wrap="none" rtlCol="0">
            <a:spAutoFit/>
          </a:bodyPr>
          <a:lstStyle/>
          <a:p>
            <a:r>
              <a:rPr lang="en-US" dirty="0">
                <a:solidFill>
                  <a:schemeClr val="tx2"/>
                </a:solidFill>
              </a:rPr>
              <a:t>Temps</a:t>
            </a:r>
          </a:p>
        </p:txBody>
      </p:sp>
      <p:sp>
        <p:nvSpPr>
          <p:cNvPr id="56" name="TextBox 55"/>
          <p:cNvSpPr txBox="1"/>
          <p:nvPr/>
        </p:nvSpPr>
        <p:spPr>
          <a:xfrm rot="16200000">
            <a:off x="1563551" y="4263320"/>
            <a:ext cx="595035" cy="369332"/>
          </a:xfrm>
          <a:prstGeom prst="rect">
            <a:avLst/>
          </a:prstGeom>
          <a:noFill/>
        </p:spPr>
        <p:txBody>
          <a:bodyPr wrap="none" rtlCol="0">
            <a:spAutoFit/>
          </a:bodyPr>
          <a:lstStyle/>
          <a:p>
            <a:r>
              <a:rPr lang="fr-FR" dirty="0">
                <a:solidFill>
                  <a:schemeClr val="tx2"/>
                </a:solidFill>
              </a:rPr>
              <a:t>Cas</a:t>
            </a:r>
          </a:p>
        </p:txBody>
      </p:sp>
      <p:cxnSp>
        <p:nvCxnSpPr>
          <p:cNvPr id="25" name="Curved Connector 24"/>
          <p:cNvCxnSpPr/>
          <p:nvPr/>
        </p:nvCxnSpPr>
        <p:spPr>
          <a:xfrm flipV="1">
            <a:off x="6172200" y="5278064"/>
            <a:ext cx="2209800" cy="561363"/>
          </a:xfrm>
          <a:prstGeom prst="curvedConnector3">
            <a:avLst>
              <a:gd name="adj1" fmla="val 100115"/>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8398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8889E-6 -1.48148E-6 L -0.04341 0.02894 " pathEditMode="relative" rAng="0" ptsTypes="AA">
                                      <p:cBhvr>
                                        <p:cTn id="6" dur="2000" fill="hold"/>
                                        <p:tgtEl>
                                          <p:spTgt spid="42"/>
                                        </p:tgtEl>
                                        <p:attrNameLst>
                                          <p:attrName>ppt_x</p:attrName>
                                          <p:attrName>ppt_y</p:attrName>
                                        </p:attrNameLst>
                                      </p:cBhvr>
                                      <p:rCtr x="-2170" y="1435"/>
                                    </p:animMotion>
                                  </p:childTnLst>
                                </p:cTn>
                              </p:par>
                              <p:par>
                                <p:cTn id="7" presetID="0" presetClass="path" presetSubtype="0" accel="50000" decel="50000" fill="hold" grpId="0" nodeType="withEffect">
                                  <p:stCondLst>
                                    <p:cond delay="0"/>
                                  </p:stCondLst>
                                  <p:childTnLst>
                                    <p:animMotion origin="layout" path="M 0 0 L -0.05 0.03033 " pathEditMode="relative" ptsTypes="AA">
                                      <p:cBhvr>
                                        <p:cTn id="8" dur="2000" fill="hold"/>
                                        <p:tgtEl>
                                          <p:spTgt spid="48"/>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5.55112E-17 1.48148E-6 L -0.09167 0.09051 " pathEditMode="relative" rAng="0" ptsTypes="AA">
                                      <p:cBhvr>
                                        <p:cTn id="12" dur="2000" fill="hold"/>
                                        <p:tgtEl>
                                          <p:spTgt spid="46"/>
                                        </p:tgtEl>
                                        <p:attrNameLst>
                                          <p:attrName>ppt_x</p:attrName>
                                          <p:attrName>ppt_y</p:attrName>
                                        </p:attrNameLst>
                                      </p:cBhvr>
                                      <p:rCtr x="-4583" y="4514"/>
                                    </p:animMotion>
                                  </p:childTnLst>
                                </p:cTn>
                              </p:par>
                              <p:par>
                                <p:cTn id="13" presetID="0" presetClass="path" presetSubtype="0" accel="50000" decel="50000" fill="hold" grpId="0" nodeType="withEffect">
                                  <p:stCondLst>
                                    <p:cond delay="0"/>
                                  </p:stCondLst>
                                  <p:childTnLst>
                                    <p:animMotion origin="layout" path="M 5.55112E-17 7.40741E-7 L -0.09167 0.06574 " pathEditMode="relative" rAng="0" ptsTypes="AA">
                                      <p:cBhvr>
                                        <p:cTn id="14" dur="2000" fill="hold"/>
                                        <p:tgtEl>
                                          <p:spTgt spid="49"/>
                                        </p:tgtEl>
                                        <p:attrNameLst>
                                          <p:attrName>ppt_x</p:attrName>
                                          <p:attrName>ppt_y</p:attrName>
                                        </p:attrNameLst>
                                      </p:cBhvr>
                                      <p:rCtr x="-4583" y="3287"/>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3.33333E-6 2.22222E-6 L -0.15833 0.10949 " pathEditMode="relative" rAng="0" ptsTypes="AA">
                                      <p:cBhvr>
                                        <p:cTn id="18" dur="2000" fill="hold"/>
                                        <p:tgtEl>
                                          <p:spTgt spid="45"/>
                                        </p:tgtEl>
                                        <p:attrNameLst>
                                          <p:attrName>ppt_x</p:attrName>
                                          <p:attrName>ppt_y</p:attrName>
                                        </p:attrNameLst>
                                      </p:cBhvr>
                                      <p:rCtr x="-7917" y="5463"/>
                                    </p:animMotion>
                                  </p:childTnLst>
                                </p:cTn>
                              </p:par>
                              <p:par>
                                <p:cTn id="19" presetID="0" presetClass="path" presetSubtype="0" accel="50000" decel="50000" fill="hold" grpId="0" nodeType="withEffect">
                                  <p:stCondLst>
                                    <p:cond delay="0"/>
                                  </p:stCondLst>
                                  <p:childTnLst>
                                    <p:animMotion origin="layout" path="M 0 4.44444E-6 L -0.15 0.0787 " pathEditMode="relative" rAng="0" ptsTypes="AA">
                                      <p:cBhvr>
                                        <p:cTn id="20" dur="2000" fill="hold"/>
                                        <p:tgtEl>
                                          <p:spTgt spid="50"/>
                                        </p:tgtEl>
                                        <p:attrNameLst>
                                          <p:attrName>ppt_x</p:attrName>
                                          <p:attrName>ppt_y</p:attrName>
                                        </p:attrNameLst>
                                      </p:cBhvr>
                                      <p:rCtr x="-7500" y="3935"/>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p:bldP spid="49" grpId="0"/>
      <p:bldP spid="50" grpId="0"/>
      <p:bldP spid="5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54</a:t>
            </a:fld>
            <a:endParaRPr/>
          </a:p>
        </p:txBody>
      </p:sp>
      <p:sp>
        <p:nvSpPr>
          <p:cNvPr id="1021" name="Content Placeholder 3"/>
          <p:cNvSpPr txBox="1">
            <a:spLocks noGrp="1"/>
          </p:cNvSpPr>
          <p:nvPr>
            <p:ph type="body" idx="1"/>
          </p:nvPr>
        </p:nvSpPr>
        <p:spPr>
          <a:xfrm>
            <a:off x="4680000" y="2145623"/>
            <a:ext cx="6480000" cy="2724211"/>
          </a:xfrm>
          <a:prstGeom prst="rect">
            <a:avLst/>
          </a:prstGeom>
        </p:spPr>
        <p:txBody>
          <a:bodyPr lIns="45719" tIns="45720" rIns="45719" bIns="45720" anchor="t">
            <a:normAutofit/>
          </a:bodyPr>
          <a:lstStyle/>
          <a:p>
            <a:pPr marL="0" indent="0" algn="just">
              <a:buNone/>
              <a:defRPr sz="2400"/>
            </a:pPr>
            <a:r>
              <a:rPr lang="en-US" dirty="0"/>
              <a:t>Les </a:t>
            </a:r>
            <a:r>
              <a:rPr lang="en-US" err="1"/>
              <a:t>animaux</a:t>
            </a:r>
            <a:r>
              <a:rPr lang="en-US" dirty="0"/>
              <a:t> </a:t>
            </a:r>
            <a:r>
              <a:rPr lang="en-US" err="1"/>
              <a:t>peuvent</a:t>
            </a:r>
            <a:r>
              <a:rPr lang="en-US" dirty="0"/>
              <a:t> </a:t>
            </a:r>
            <a:r>
              <a:rPr lang="en-US" err="1"/>
              <a:t>être</a:t>
            </a:r>
            <a:r>
              <a:rPr lang="en-US" dirty="0"/>
              <a:t> </a:t>
            </a:r>
            <a:r>
              <a:rPr lang="en-US" err="1"/>
              <a:t>utilisés</a:t>
            </a:r>
            <a:r>
              <a:rPr lang="en-US" dirty="0"/>
              <a:t> </a:t>
            </a:r>
            <a:r>
              <a:rPr lang="en-US" err="1"/>
              <a:t>comme</a:t>
            </a:r>
            <a:r>
              <a:rPr lang="en-US" dirty="0"/>
              <a:t> </a:t>
            </a:r>
            <a:r>
              <a:rPr lang="en-US" err="1"/>
              <a:t>sentinelles</a:t>
            </a:r>
            <a:r>
              <a:rPr lang="en-US" dirty="0"/>
              <a:t> pour </a:t>
            </a:r>
            <a:r>
              <a:rPr lang="en-US" err="1"/>
              <a:t>détecter</a:t>
            </a:r>
            <a:r>
              <a:rPr lang="en-US" dirty="0"/>
              <a:t> les menaces pour la </a:t>
            </a:r>
            <a:r>
              <a:rPr lang="en-US" err="1"/>
              <a:t>santé</a:t>
            </a:r>
            <a:r>
              <a:rPr lang="en-US" dirty="0"/>
              <a:t> </a:t>
            </a:r>
            <a:r>
              <a:rPr lang="en-US" err="1"/>
              <a:t>humaine</a:t>
            </a:r>
            <a:r>
              <a:rPr lang="en-US" dirty="0"/>
              <a:t> dans un </a:t>
            </a:r>
            <a:r>
              <a:rPr lang="en-US" err="1"/>
              <a:t>environnement</a:t>
            </a:r>
            <a:r>
              <a:rPr lang="en-US" dirty="0"/>
              <a:t> </a:t>
            </a:r>
            <a:r>
              <a:rPr lang="en-US" err="1"/>
              <a:t>en</a:t>
            </a:r>
            <a:r>
              <a:rPr lang="en-US" dirty="0"/>
              <a:t> </a:t>
            </a:r>
            <a:r>
              <a:rPr lang="en-US" err="1"/>
              <a:t>changement</a:t>
            </a:r>
            <a:r>
              <a:rPr lang="en-US" dirty="0"/>
              <a:t>. </a:t>
            </a:r>
            <a:endParaRPr lang="fr-FR" dirty="0"/>
          </a:p>
          <a:p>
            <a:pPr marL="0" indent="0" algn="just">
              <a:buSzTx/>
              <a:buNone/>
              <a:defRPr sz="2400"/>
            </a:pPr>
            <a:endParaRPr dirty="0"/>
          </a:p>
          <a:p>
            <a:pPr marL="800100" lvl="1" indent="-342900" algn="just">
              <a:spcBef>
                <a:spcPts val="0"/>
              </a:spcBef>
              <a:buFontTx/>
              <a:buChar char="❑"/>
              <a:defRPr sz="2400"/>
            </a:pPr>
            <a:r>
              <a:rPr lang="fr-FR" dirty="0"/>
              <a:t>Vrai</a:t>
            </a:r>
            <a:endParaRPr sz="2400" dirty="0"/>
          </a:p>
          <a:p>
            <a:pPr marL="800100" lvl="1" indent="-342900" algn="just">
              <a:spcBef>
                <a:spcPts val="0"/>
              </a:spcBef>
              <a:buFontTx/>
              <a:buChar char="❑"/>
              <a:defRPr sz="2400"/>
            </a:pPr>
            <a:r>
              <a:rPr lang="fr-FR" dirty="0"/>
              <a:t>Faux</a:t>
            </a:r>
            <a:endParaRPr dirty="0"/>
          </a:p>
        </p:txBody>
      </p:sp>
      <p:sp>
        <p:nvSpPr>
          <p:cNvPr id="1022"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1024"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25" name="Rounded Rectangle 9"/>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3" name="Title 16">
            <a:extLst>
              <a:ext uri="{FF2B5EF4-FFF2-40B4-BE49-F238E27FC236}">
                <a16:creationId xmlns:a16="http://schemas.microsoft.com/office/drawing/2014/main" id="{92E074AB-E430-05C2-CC54-D74CD97EC992}"/>
              </a:ext>
            </a:extLst>
          </p:cNvPr>
          <p:cNvSpPr txBox="1">
            <a:spLocks noGrp="1"/>
          </p:cNvSpPr>
          <p:nvPr>
            <p:ph type="title"/>
          </p:nvPr>
        </p:nvSpPr>
        <p:spPr>
          <a:xfrm>
            <a:off x="282607" y="253546"/>
            <a:ext cx="4317201" cy="1373057"/>
          </a:xfrm>
          <a:prstGeom prst="rect">
            <a:avLst/>
          </a:prstGeom>
        </p:spPr>
        <p:txBody>
          <a:bodyPr lIns="45719" tIns="45720" rIns="45719" bIns="45720" anchor="t">
            <a:normAutofit/>
          </a:bodyPr>
          <a:lstStyle/>
          <a:p>
            <a:r>
              <a:rPr lang="fr-FR" b="1" dirty="0"/>
              <a:t>Vérification des connaissances</a:t>
            </a:r>
            <a:endParaRPr b="1" dirty="0"/>
          </a:p>
        </p:txBody>
      </p:sp>
    </p:spTree>
    <p:extLst>
      <p:ext uri="{BB962C8B-B14F-4D97-AF65-F5344CB8AC3E}">
        <p14:creationId xmlns:p14="http://schemas.microsoft.com/office/powerpoint/2010/main" val="285852570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55</a:t>
            </a:fld>
            <a:endParaRPr/>
          </a:p>
        </p:txBody>
      </p:sp>
      <p:sp>
        <p:nvSpPr>
          <p:cNvPr id="1030" name="Content Placeholder 3"/>
          <p:cNvSpPr txBox="1">
            <a:spLocks noGrp="1"/>
          </p:cNvSpPr>
          <p:nvPr>
            <p:ph type="body" idx="1"/>
          </p:nvPr>
        </p:nvSpPr>
        <p:spPr>
          <a:xfrm>
            <a:off x="4680000" y="2160000"/>
            <a:ext cx="6480000" cy="4938324"/>
          </a:xfrm>
          <a:prstGeom prst="rect">
            <a:avLst/>
          </a:prstGeom>
        </p:spPr>
        <p:txBody>
          <a:bodyPr lIns="45719" tIns="45720" rIns="45719" bIns="45720" anchor="t">
            <a:normAutofit/>
          </a:bodyPr>
          <a:lstStyle/>
          <a:p>
            <a:pPr marL="0" indent="0">
              <a:buNone/>
              <a:defRPr sz="2400"/>
            </a:pPr>
            <a:r>
              <a:rPr lang="en-US" dirty="0"/>
              <a:t>Les </a:t>
            </a:r>
            <a:r>
              <a:rPr lang="en-US" dirty="0" err="1"/>
              <a:t>animaux</a:t>
            </a:r>
            <a:r>
              <a:rPr lang="en-US" dirty="0"/>
              <a:t> </a:t>
            </a:r>
            <a:r>
              <a:rPr lang="en-US" dirty="0" err="1"/>
              <a:t>peuvent</a:t>
            </a:r>
            <a:r>
              <a:rPr lang="en-US" dirty="0"/>
              <a:t> </a:t>
            </a:r>
            <a:r>
              <a:rPr lang="en-US" dirty="0" err="1"/>
              <a:t>être</a:t>
            </a:r>
            <a:r>
              <a:rPr lang="en-US" dirty="0"/>
              <a:t> </a:t>
            </a:r>
            <a:r>
              <a:rPr lang="en-US" dirty="0" err="1"/>
              <a:t>utilisés</a:t>
            </a:r>
            <a:r>
              <a:rPr lang="en-US" dirty="0"/>
              <a:t> </a:t>
            </a:r>
            <a:r>
              <a:rPr lang="en-US" dirty="0" err="1"/>
              <a:t>comme</a:t>
            </a:r>
            <a:r>
              <a:rPr lang="en-US" dirty="0"/>
              <a:t> </a:t>
            </a:r>
            <a:r>
              <a:rPr lang="en-US" dirty="0" err="1"/>
              <a:t>sentinelles</a:t>
            </a:r>
            <a:r>
              <a:rPr lang="en-US" dirty="0"/>
              <a:t> pour </a:t>
            </a:r>
            <a:r>
              <a:rPr lang="en-US" dirty="0" err="1"/>
              <a:t>détecter</a:t>
            </a:r>
            <a:r>
              <a:rPr lang="en-US" dirty="0"/>
              <a:t> les menaces pour la </a:t>
            </a:r>
            <a:r>
              <a:rPr lang="en-US" dirty="0" err="1"/>
              <a:t>santé</a:t>
            </a:r>
            <a:r>
              <a:rPr lang="en-US" dirty="0"/>
              <a:t>  </a:t>
            </a:r>
            <a:r>
              <a:rPr lang="en-US" dirty="0" err="1"/>
              <a:t>humaine</a:t>
            </a:r>
            <a:r>
              <a:rPr lang="en-US" dirty="0"/>
              <a:t> dans un </a:t>
            </a:r>
            <a:r>
              <a:rPr lang="en-US" dirty="0" err="1"/>
              <a:t>environnement</a:t>
            </a:r>
            <a:r>
              <a:rPr lang="en-US" dirty="0"/>
              <a:t> </a:t>
            </a:r>
            <a:r>
              <a:rPr lang="en-US" dirty="0" err="1"/>
              <a:t>en</a:t>
            </a:r>
            <a:r>
              <a:rPr lang="en-US" dirty="0"/>
              <a:t> </a:t>
            </a:r>
            <a:r>
              <a:rPr lang="en-US" dirty="0" err="1"/>
              <a:t>changement</a:t>
            </a:r>
            <a:r>
              <a:rPr lang="en-US" dirty="0"/>
              <a:t>. </a:t>
            </a:r>
            <a:endParaRPr lang="fr-FR" dirty="0"/>
          </a:p>
          <a:p>
            <a:pPr marL="0" indent="0" algn="just">
              <a:buSzTx/>
              <a:buNone/>
              <a:defRPr sz="2400"/>
            </a:pPr>
            <a:endParaRPr dirty="0"/>
          </a:p>
          <a:p>
            <a:pPr marL="800100" lvl="1" indent="-342900" algn="just">
              <a:spcBef>
                <a:spcPts val="0"/>
              </a:spcBef>
              <a:buFontTx/>
              <a:buChar char="✓"/>
              <a:defRPr sz="2400"/>
            </a:pPr>
            <a:r>
              <a:rPr lang="fr-FR" dirty="0"/>
              <a:t>Vrai</a:t>
            </a:r>
            <a:endParaRPr sz="1500" dirty="0"/>
          </a:p>
          <a:p>
            <a:pPr marL="800100" lvl="1" indent="-342900" algn="just">
              <a:spcBef>
                <a:spcPts val="0"/>
              </a:spcBef>
              <a:buFontTx/>
              <a:buChar char="❑"/>
              <a:defRPr sz="2400"/>
            </a:pPr>
            <a:r>
              <a:rPr lang="fr-FR" dirty="0"/>
              <a:t>Faux</a:t>
            </a:r>
            <a:endParaRPr dirty="0"/>
          </a:p>
        </p:txBody>
      </p:sp>
      <p:sp>
        <p:nvSpPr>
          <p:cNvPr id="1031"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1033"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34" name="Rounded Rectangle 8"/>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 name="Title 16">
            <a:extLst>
              <a:ext uri="{FF2B5EF4-FFF2-40B4-BE49-F238E27FC236}">
                <a16:creationId xmlns:a16="http://schemas.microsoft.com/office/drawing/2014/main" id="{5E790B54-4974-7947-40FE-B0614F738114}"/>
              </a:ext>
            </a:extLst>
          </p:cNvPr>
          <p:cNvSpPr txBox="1">
            <a:spLocks/>
          </p:cNvSpPr>
          <p:nvPr/>
        </p:nvSpPr>
        <p:spPr>
          <a:xfrm>
            <a:off x="368871" y="253546"/>
            <a:ext cx="4317201" cy="13730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kern="0" dirty="0"/>
              <a:t>Vérification des connaissances</a:t>
            </a:r>
          </a:p>
        </p:txBody>
      </p:sp>
    </p:spTree>
    <p:extLst>
      <p:ext uri="{BB962C8B-B14F-4D97-AF65-F5344CB8AC3E}">
        <p14:creationId xmlns:p14="http://schemas.microsoft.com/office/powerpoint/2010/main" val="1519390621"/>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type="body" idx="1"/>
          </p:nvPr>
        </p:nvSpPr>
        <p:spPr>
          <a:prstGeom prst="roundRect">
            <a:avLst/>
          </a:prstGeom>
          <a:noFill/>
          <a:ln>
            <a:noFill/>
          </a:ln>
        </p:spPr>
        <p:style>
          <a:lnRef idx="2">
            <a:schemeClr val="accent4"/>
          </a:lnRef>
          <a:fillRef idx="1">
            <a:schemeClr val="lt1"/>
          </a:fillRef>
          <a:effectRef idx="0">
            <a:schemeClr val="accent4"/>
          </a:effectRef>
          <a:fontRef idx="minor">
            <a:schemeClr val="dk1"/>
          </a:fontRef>
        </p:style>
        <p:txBody>
          <a:bodyPr>
            <a:normAutofit/>
          </a:bodyPr>
          <a:lstStyle/>
          <a:p>
            <a:pPr algn="just">
              <a:buNone/>
            </a:pPr>
            <a:endParaRPr lang="en-US" noProof="0" dirty="0"/>
          </a:p>
          <a:p>
            <a:pPr algn="just"/>
            <a:endParaRPr lang="en-US" noProof="0" dirty="0"/>
          </a:p>
          <a:p>
            <a:pPr algn="just"/>
            <a:endParaRPr lang="en-US" noProof="0" dirty="0"/>
          </a:p>
        </p:txBody>
      </p:sp>
      <p:sp>
        <p:nvSpPr>
          <p:cNvPr id="4" name="Title 3"/>
          <p:cNvSpPr>
            <a:spLocks noGrp="1"/>
          </p:cNvSpPr>
          <p:nvPr>
            <p:ph type="title" idx="4294967295"/>
          </p:nvPr>
        </p:nvSpPr>
        <p:spPr>
          <a:xfrm>
            <a:off x="0" y="76200"/>
            <a:ext cx="9144000" cy="533400"/>
          </a:xfrm>
        </p:spPr>
        <p:txBody>
          <a:bodyPr>
            <a:noAutofit/>
          </a:bodyPr>
          <a:lstStyle/>
          <a:p>
            <a:r>
              <a:rPr lang="fr-FR" sz="3200" b="1" dirty="0">
                <a:solidFill>
                  <a:schemeClr val="bg1"/>
                </a:solidFill>
                <a:latin typeface="+mj-lt"/>
                <a:cs typeface="Arial" panose="020B0604020202020204" pitchFamily="34" charset="0"/>
              </a:rPr>
              <a:t>Avantages de l’approche Une seule santé</a:t>
            </a:r>
          </a:p>
        </p:txBody>
      </p:sp>
      <p:sp>
        <p:nvSpPr>
          <p:cNvPr id="5" name="ZoneTexte 3"/>
          <p:cNvSpPr txBox="1"/>
          <p:nvPr/>
        </p:nvSpPr>
        <p:spPr>
          <a:xfrm>
            <a:off x="609600" y="676961"/>
            <a:ext cx="10820400" cy="3508653"/>
          </a:xfrm>
          <a:prstGeom prst="rect">
            <a:avLst/>
          </a:prstGeom>
          <a:noFill/>
        </p:spPr>
        <p:txBody>
          <a:bodyPr wrap="square" lIns="91440" tIns="45720" rIns="91440" bIns="45720" rtlCol="0" anchor="t">
            <a:spAutoFit/>
          </a:bodyPr>
          <a:lstStyle/>
          <a:p>
            <a:pPr algn="just">
              <a:lnSpc>
                <a:spcPct val="150000"/>
              </a:lnSpc>
            </a:pPr>
            <a:r>
              <a:rPr lang="fr-FR" sz="2000" b="1" dirty="0">
                <a:solidFill>
                  <a:srgbClr val="C00000"/>
                </a:solidFill>
                <a:latin typeface="+mj-lt"/>
              </a:rPr>
              <a:t>Détection précoce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Détection précoce d’une possible épidémie avant la survenue d’un premier cas chez l’homme, en se basant, par exemple, sur des événements sanitaires dans l’environnement ou chez l’animal comme sentinelles</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Meilleur diagnostic du fait de la coopération des laboratoires de santé humaine et animale, en partageant, par exemples les résultats de laboratoire, les équipements, les échantillons ou le personnel</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Réalisation d’évaluations des risques conjointes avec informations des secteurs et disciplines concernés  afin d’avoir une vue plus complète de la situation</a:t>
            </a:r>
          </a:p>
        </p:txBody>
      </p:sp>
      <p:sp>
        <p:nvSpPr>
          <p:cNvPr id="3" name="Rectangle 2"/>
          <p:cNvSpPr/>
          <p:nvPr/>
        </p:nvSpPr>
        <p:spPr>
          <a:xfrm>
            <a:off x="685800" y="3990570"/>
            <a:ext cx="10820400" cy="2616101"/>
          </a:xfrm>
          <a:prstGeom prst="rect">
            <a:avLst/>
          </a:prstGeom>
        </p:spPr>
        <p:txBody>
          <a:bodyPr wrap="square" lIns="91440" tIns="45720" rIns="91440" bIns="45720" anchor="t">
            <a:spAutoFit/>
          </a:bodyPr>
          <a:lstStyle/>
          <a:p>
            <a:pPr lvl="0" algn="just"/>
            <a:r>
              <a:rPr lang="fr-FR" sz="2000" b="1" dirty="0">
                <a:solidFill>
                  <a:srgbClr val="C00000"/>
                </a:solidFill>
                <a:latin typeface="+mj-lt"/>
              </a:rPr>
              <a:t>Riposte rapide</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Ripostes conjointes plus efficaces face aux flambées épidémiques, par exemple en partageant les informations épidémiologiques, les équipements de santé et les ressources de traitement</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Au final, meilleure rentabilité du fait d’une stratégie et riposte plus alignées, et d’une meilleure maîtrise des répercussions économiques </a:t>
            </a: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Dans l’ensemble, riposte proactive et non plus réactive</a:t>
            </a:r>
          </a:p>
        </p:txBody>
      </p:sp>
    </p:spTree>
    <p:extLst>
      <p:ext uri="{BB962C8B-B14F-4D97-AF65-F5344CB8AC3E}">
        <p14:creationId xmlns:p14="http://schemas.microsoft.com/office/powerpoint/2010/main" val="2129277136"/>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57</a:t>
            </a:fld>
            <a:endParaRPr/>
          </a:p>
        </p:txBody>
      </p:sp>
      <p:sp>
        <p:nvSpPr>
          <p:cNvPr id="1045" name="Google Shape;300;p7"/>
          <p:cNvSpPr txBox="1">
            <a:spLocks noGrp="1"/>
          </p:cNvSpPr>
          <p:nvPr>
            <p:ph type="body" sz="half" idx="1"/>
          </p:nvPr>
        </p:nvSpPr>
        <p:spPr>
          <a:xfrm>
            <a:off x="587206" y="1742832"/>
            <a:ext cx="11347453" cy="1870076"/>
          </a:xfrm>
          <a:prstGeom prst="rect">
            <a:avLst/>
          </a:prstGeom>
        </p:spPr>
        <p:txBody>
          <a:bodyPr lIns="134999" tIns="134999" rIns="134999" bIns="134999"/>
          <a:lstStyle/>
          <a:p>
            <a:r>
              <a:rPr b="1" dirty="0"/>
              <a:t>5. </a:t>
            </a:r>
            <a:r>
              <a:rPr lang="fr-FR" b="1" dirty="0"/>
              <a:t>Riposte multisectorielle et EIR</a:t>
            </a:r>
            <a:endParaRPr b="1" dirty="0"/>
          </a:p>
        </p:txBody>
      </p:sp>
    </p:spTree>
    <p:extLst>
      <p:ext uri="{BB962C8B-B14F-4D97-AF65-F5344CB8AC3E}">
        <p14:creationId xmlns:p14="http://schemas.microsoft.com/office/powerpoint/2010/main" val="3187993401"/>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419600" y="1905000"/>
            <a:ext cx="6181495" cy="2590800"/>
          </a:xfrm>
        </p:spPr>
        <p:txBody>
          <a:bodyPr>
            <a:normAutofit/>
          </a:bodyPr>
          <a:lstStyle/>
          <a:p>
            <a:pPr marL="0" indent="0" algn="just">
              <a:buNone/>
            </a:pPr>
            <a:r>
              <a:rPr lang="en-US" sz="1900" i="1" dirty="0"/>
              <a:t>“</a:t>
            </a:r>
            <a:r>
              <a:rPr lang="en-US" sz="1900" i="1" dirty="0">
                <a:solidFill>
                  <a:srgbClr val="002060"/>
                </a:solidFill>
              </a:rPr>
              <a:t>T</a:t>
            </a:r>
            <a:r>
              <a:rPr lang="fr-FR" sz="1900" i="1" dirty="0">
                <a:solidFill>
                  <a:srgbClr val="002060"/>
                </a:solidFill>
              </a:rPr>
              <a:t>out d'abord, il faut prendre conscience que la santé humaine fait partie d’un tout qui englobe l’homme, les animaux, les insectes, les mammifères, etc... Une fois cela intégré et que vous faites face à une flambée épidémique impliquant le règne animal, la première chose à faire et d’inclure le ministère de l’agriculture dans les recherches. Ce n'est peut-être pas à l'</a:t>
            </a:r>
            <a:r>
              <a:rPr lang="fr-FR" sz="1900" i="1" dirty="0" err="1">
                <a:solidFill>
                  <a:srgbClr val="002060"/>
                </a:solidFill>
              </a:rPr>
              <a:t>EIR</a:t>
            </a:r>
            <a:r>
              <a:rPr lang="fr-FR" sz="1900" i="1" dirty="0">
                <a:solidFill>
                  <a:srgbClr val="002060"/>
                </a:solidFill>
              </a:rPr>
              <a:t> de le faire, mais c’est à elle qu’il revient de s'assurer qu’une personne du gouvernement va impliquer le ministère de l‘agriculture, par exemple.“</a:t>
            </a:r>
          </a:p>
        </p:txBody>
      </p:sp>
      <p:sp>
        <p:nvSpPr>
          <p:cNvPr id="4" name="Subtitle 3"/>
          <p:cNvSpPr>
            <a:spLocks noGrp="1"/>
          </p:cNvSpPr>
          <p:nvPr>
            <p:ph type="subTitle" idx="4294967295"/>
          </p:nvPr>
        </p:nvSpPr>
        <p:spPr>
          <a:xfrm>
            <a:off x="152400" y="790575"/>
            <a:ext cx="9144000" cy="457200"/>
          </a:xfrm>
        </p:spPr>
        <p:txBody>
          <a:bodyPr>
            <a:normAutofit fontScale="92500"/>
          </a:bodyPr>
          <a:lstStyle/>
          <a:p>
            <a:pPr marL="0" indent="0">
              <a:buNone/>
            </a:pPr>
            <a:r>
              <a:rPr lang="fr-FR" b="1" dirty="0">
                <a:solidFill>
                  <a:srgbClr val="C00000"/>
                </a:solidFill>
              </a:rPr>
              <a:t>Dans la pratique qu’implique l’approche “Une seule santé” pour les </a:t>
            </a:r>
            <a:r>
              <a:rPr lang="fr-FR" b="1" dirty="0" err="1">
                <a:solidFill>
                  <a:srgbClr val="C00000"/>
                </a:solidFill>
              </a:rPr>
              <a:t>EIR</a:t>
            </a:r>
            <a:r>
              <a:rPr lang="fr-FR" b="1" dirty="0">
                <a:solidFill>
                  <a:srgbClr val="C00000"/>
                </a:solidFill>
              </a:rPr>
              <a:t> </a:t>
            </a:r>
            <a:r>
              <a:rPr lang="fr-FR" b="1" noProof="0" dirty="0">
                <a:solidFill>
                  <a:srgbClr val="C00000"/>
                </a:solidFill>
              </a:rPr>
              <a:t>?</a:t>
            </a: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5.	</a:t>
            </a:r>
            <a:r>
              <a:rPr lang="fr-FR" sz="3200" dirty="0">
                <a:solidFill>
                  <a:schemeClr val="bg1"/>
                </a:solidFill>
              </a:rPr>
              <a:t>Riposte multisectorielle et </a:t>
            </a:r>
            <a:r>
              <a:rPr lang="fr-FR" sz="3200" dirty="0" err="1">
                <a:solidFill>
                  <a:schemeClr val="bg1"/>
                </a:solidFill>
              </a:rPr>
              <a:t>EIR</a:t>
            </a:r>
            <a:endParaRPr lang="fr-FR" sz="3200" dirty="0">
              <a:solidFill>
                <a:schemeClr val="bg1"/>
              </a:solidFill>
            </a:endParaRPr>
          </a:p>
        </p:txBody>
      </p:sp>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746994"/>
            <a:ext cx="2549148" cy="3157537"/>
          </a:xfrm>
          <a:prstGeom prst="rect">
            <a:avLst/>
          </a:prstGeom>
          <a:ln/>
        </p:spPr>
        <p:style>
          <a:lnRef idx="2">
            <a:schemeClr val="accent1"/>
          </a:lnRef>
          <a:fillRef idx="1">
            <a:schemeClr val="lt1"/>
          </a:fillRef>
          <a:effectRef idx="0">
            <a:schemeClr val="accent1"/>
          </a:effectRef>
          <a:fontRef idx="minor">
            <a:schemeClr val="dk1"/>
          </a:fontRef>
        </p:style>
      </p:pic>
      <p:sp>
        <p:nvSpPr>
          <p:cNvPr id="6" name="Rectangle 5"/>
          <p:cNvSpPr/>
          <p:nvPr/>
        </p:nvSpPr>
        <p:spPr>
          <a:xfrm>
            <a:off x="3435335" y="5181600"/>
            <a:ext cx="7258308" cy="738664"/>
          </a:xfrm>
          <a:prstGeom prst="rect">
            <a:avLst/>
          </a:prstGeom>
        </p:spPr>
        <p:txBody>
          <a:bodyPr wrap="square">
            <a:spAutoFit/>
          </a:bodyPr>
          <a:lstStyle/>
          <a:p>
            <a:pPr algn="r"/>
            <a:r>
              <a:rPr lang="fr-FR" sz="1400" i="1" dirty="0">
                <a:solidFill>
                  <a:srgbClr val="002060"/>
                </a:solidFill>
                <a:latin typeface="+mj-lt"/>
              </a:rPr>
              <a:t>Extrait d’un entretien avec le Dr Guenael Rodier, Directeur</a:t>
            </a:r>
          </a:p>
          <a:p>
            <a:pPr algn="r"/>
            <a:r>
              <a:rPr lang="fr-FR" sz="1400" i="1" dirty="0">
                <a:solidFill>
                  <a:srgbClr val="002060"/>
                </a:solidFill>
                <a:latin typeface="+mj-lt"/>
              </a:rPr>
              <a:t>Préparation des pays aux situations d’urgence sanitaire &amp; </a:t>
            </a:r>
            <a:r>
              <a:rPr lang="fr-FR" sz="1400" i="1" dirty="0" err="1">
                <a:solidFill>
                  <a:srgbClr val="002060"/>
                </a:solidFill>
                <a:latin typeface="+mj-lt"/>
              </a:rPr>
              <a:t>RSI</a:t>
            </a:r>
            <a:r>
              <a:rPr lang="fr-FR" sz="1400" i="1" dirty="0">
                <a:solidFill>
                  <a:srgbClr val="002060"/>
                </a:solidFill>
                <a:latin typeface="+mj-lt"/>
              </a:rPr>
              <a:t> (</a:t>
            </a:r>
            <a:r>
              <a:rPr lang="fr-FR" sz="1400" i="1" dirty="0" err="1">
                <a:solidFill>
                  <a:srgbClr val="002060"/>
                </a:solidFill>
                <a:latin typeface="+mj-lt"/>
              </a:rPr>
              <a:t>CPI</a:t>
            </a:r>
            <a:r>
              <a:rPr lang="fr-FR" sz="1400" i="1" dirty="0">
                <a:solidFill>
                  <a:srgbClr val="002060"/>
                </a:solidFill>
                <a:latin typeface="+mj-lt"/>
              </a:rPr>
              <a:t>) &amp; </a:t>
            </a:r>
            <a:r>
              <a:rPr lang="fr-FR" sz="1400" i="1" dirty="0" err="1">
                <a:solidFill>
                  <a:srgbClr val="002060"/>
                </a:solidFill>
                <a:latin typeface="+mj-lt"/>
              </a:rPr>
              <a:t>IHR</a:t>
            </a:r>
            <a:r>
              <a:rPr lang="fr-FR" sz="1400" i="1" dirty="0">
                <a:solidFill>
                  <a:srgbClr val="002060"/>
                </a:solidFill>
                <a:latin typeface="+mj-lt"/>
              </a:rPr>
              <a:t> (</a:t>
            </a:r>
            <a:r>
              <a:rPr lang="fr-FR" sz="1400" i="1" dirty="0" err="1">
                <a:solidFill>
                  <a:srgbClr val="002060"/>
                </a:solidFill>
                <a:latin typeface="+mj-lt"/>
              </a:rPr>
              <a:t>CPI</a:t>
            </a:r>
            <a:r>
              <a:rPr lang="fr-FR" sz="1400" i="1" dirty="0">
                <a:solidFill>
                  <a:srgbClr val="002060"/>
                </a:solidFill>
                <a:latin typeface="+mj-lt"/>
              </a:rPr>
              <a:t>), OMS</a:t>
            </a:r>
          </a:p>
          <a:p>
            <a:pPr algn="r"/>
            <a:r>
              <a:rPr lang="fr-FR" sz="1400" i="1" dirty="0">
                <a:solidFill>
                  <a:srgbClr val="002060"/>
                </a:solidFill>
                <a:latin typeface="+mj-lt"/>
              </a:rPr>
              <a:t>Entretien dans son intégralité disponible à l’adresse  </a:t>
            </a:r>
            <a:r>
              <a:rPr lang="fr-FR" sz="1400" i="1" dirty="0">
                <a:latin typeface="+mj-lt"/>
                <a:hlinkClick r:id="rId4"/>
              </a:rPr>
              <a:t>https://youtu.be/o6AcQFjsoMc?t=6m10s</a:t>
            </a:r>
            <a:r>
              <a:rPr lang="fr-FR" sz="1400" i="1" dirty="0">
                <a:latin typeface="+mj-lt"/>
              </a:rPr>
              <a:t> </a:t>
            </a:r>
          </a:p>
        </p:txBody>
      </p:sp>
      <p:sp>
        <p:nvSpPr>
          <p:cNvPr id="8" name="Rectangle 7"/>
          <p:cNvSpPr/>
          <p:nvPr/>
        </p:nvSpPr>
        <p:spPr>
          <a:xfrm>
            <a:off x="685800" y="4996935"/>
            <a:ext cx="2749535" cy="369332"/>
          </a:xfrm>
          <a:prstGeom prst="rect">
            <a:avLst/>
          </a:prstGeom>
        </p:spPr>
        <p:txBody>
          <a:bodyPr wrap="none">
            <a:spAutoFit/>
          </a:bodyPr>
          <a:lstStyle/>
          <a:p>
            <a:r>
              <a:rPr lang="fr-FR" dirty="0"/>
              <a:t>Dr Guenael Rodier, OMS</a:t>
            </a:r>
          </a:p>
        </p:txBody>
      </p:sp>
    </p:spTree>
    <p:extLst>
      <p:ext uri="{BB962C8B-B14F-4D97-AF65-F5344CB8AC3E}">
        <p14:creationId xmlns:p14="http://schemas.microsoft.com/office/powerpoint/2010/main" val="2799495030"/>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a:bodyPr>
          <a:lstStyle/>
          <a:p>
            <a:pPr marL="0" indent="0" algn="just">
              <a:buNone/>
            </a:pPr>
            <a:r>
              <a:rPr lang="en-US" sz="1900" i="1" dirty="0"/>
              <a:t>“First of all is to realize that human health is part of a much larger environment where we are part of one world, which means humans and animals, animals being insects, mammals and many others. So the second thing is when you have understood that and you are dealing with an outbreak where the animal kingdom is involved, the number one is to make sure that you have the Ministry of Agriculture part of the investigation. Maybe it is not up to the RRT to set up that opportunity, but it has to make sure that somebody at the government is going to bring in the Ministry of Agriculture, for instance.“</a:t>
            </a:r>
          </a:p>
        </p:txBody>
      </p:sp>
      <p:sp>
        <p:nvSpPr>
          <p:cNvPr id="5" name="Title 4"/>
          <p:cNvSpPr>
            <a:spLocks noGrp="1"/>
          </p:cNvSpPr>
          <p:nvPr>
            <p:ph type="title" idx="4294967295"/>
          </p:nvPr>
        </p:nvSpPr>
        <p:spPr>
          <a:xfrm>
            <a:off x="0" y="119063"/>
            <a:ext cx="10972800" cy="471487"/>
          </a:xfrm>
        </p:spPr>
        <p:txBody>
          <a:bodyPr>
            <a:noAutofit/>
          </a:bodyPr>
          <a:lstStyle/>
          <a:p>
            <a:r>
              <a:rPr lang="en-US" sz="3200" dirty="0">
                <a:solidFill>
                  <a:schemeClr val="bg1"/>
                </a:solidFill>
              </a:rPr>
              <a:t>5.	 Riposte </a:t>
            </a:r>
            <a:r>
              <a:rPr lang="en-US" sz="3200" dirty="0" err="1">
                <a:solidFill>
                  <a:schemeClr val="bg1"/>
                </a:solidFill>
              </a:rPr>
              <a:t>multisectorielle</a:t>
            </a:r>
            <a:r>
              <a:rPr lang="en-US" sz="3200" dirty="0">
                <a:solidFill>
                  <a:schemeClr val="bg1"/>
                </a:solidFill>
              </a:rPr>
              <a:t> et </a:t>
            </a:r>
            <a:r>
              <a:rPr lang="en-US" sz="3200" dirty="0" err="1">
                <a:solidFill>
                  <a:schemeClr val="bg1"/>
                </a:solidFill>
              </a:rPr>
              <a:t>EIR</a:t>
            </a:r>
            <a:endParaRPr lang="en-US" sz="3200" dirty="0">
              <a:solidFill>
                <a:schemeClr val="bg1"/>
              </a:solidFill>
            </a:endParaRPr>
          </a:p>
        </p:txBody>
      </p:sp>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6313" y="1643064"/>
            <a:ext cx="2549148" cy="3157537"/>
          </a:xfrm>
          <a:prstGeom prst="rect">
            <a:avLst/>
          </a:prstGeom>
          <a:ln/>
        </p:spPr>
        <p:style>
          <a:lnRef idx="2">
            <a:schemeClr val="accent1"/>
          </a:lnRef>
          <a:fillRef idx="1">
            <a:schemeClr val="lt1"/>
          </a:fillRef>
          <a:effectRef idx="0">
            <a:schemeClr val="accent1"/>
          </a:effectRef>
          <a:fontRef idx="minor">
            <a:schemeClr val="dk1"/>
          </a:fontRef>
        </p:style>
      </p:pic>
      <p:sp>
        <p:nvSpPr>
          <p:cNvPr id="6" name="Rectangle 5"/>
          <p:cNvSpPr/>
          <p:nvPr/>
        </p:nvSpPr>
        <p:spPr>
          <a:xfrm>
            <a:off x="4221738" y="5181600"/>
            <a:ext cx="6084570" cy="738664"/>
          </a:xfrm>
          <a:prstGeom prst="rect">
            <a:avLst/>
          </a:prstGeom>
        </p:spPr>
        <p:txBody>
          <a:bodyPr wrap="square">
            <a:spAutoFit/>
          </a:bodyPr>
          <a:lstStyle/>
          <a:p>
            <a:pPr algn="r"/>
            <a:r>
              <a:rPr lang="en-US" sz="1400" i="1" dirty="0"/>
              <a:t>Section from an interview with </a:t>
            </a:r>
            <a:r>
              <a:rPr lang="en-US" sz="1400" i="1" dirty="0" err="1"/>
              <a:t>Dr</a:t>
            </a:r>
            <a:r>
              <a:rPr lang="en-US" sz="1400" i="1" dirty="0"/>
              <a:t> </a:t>
            </a:r>
            <a:r>
              <a:rPr lang="en-US" sz="1400" i="1" dirty="0" err="1"/>
              <a:t>Guenael</a:t>
            </a:r>
            <a:r>
              <a:rPr lang="en-US" sz="1400" i="1" dirty="0"/>
              <a:t> </a:t>
            </a:r>
            <a:r>
              <a:rPr lang="en-US" sz="1400" i="1" dirty="0" err="1"/>
              <a:t>Rodier</a:t>
            </a:r>
            <a:r>
              <a:rPr lang="en-US" sz="1400" i="1" dirty="0"/>
              <a:t>, Director</a:t>
            </a:r>
          </a:p>
          <a:p>
            <a:pPr algn="r"/>
            <a:r>
              <a:rPr lang="en-US" sz="1400" i="1" dirty="0"/>
              <a:t>Country Health Emergency Preparedness &amp; IHR (CPI), WHO</a:t>
            </a:r>
          </a:p>
          <a:p>
            <a:pPr algn="r"/>
            <a:r>
              <a:rPr lang="en-US" sz="1400" i="1" dirty="0"/>
              <a:t>Full interview available at </a:t>
            </a:r>
            <a:r>
              <a:rPr lang="en-US" sz="1400" i="1" dirty="0">
                <a:hlinkClick r:id="rId5"/>
              </a:rPr>
              <a:t>https://youtu.be/o6AcQFjsoMc?t=6m10s</a:t>
            </a:r>
            <a:r>
              <a:rPr lang="en-US" sz="1400" i="1" dirty="0"/>
              <a:t> </a:t>
            </a:r>
          </a:p>
        </p:txBody>
      </p:sp>
      <p:sp>
        <p:nvSpPr>
          <p:cNvPr id="8" name="Rectangle 7"/>
          <p:cNvSpPr/>
          <p:nvPr/>
        </p:nvSpPr>
        <p:spPr>
          <a:xfrm>
            <a:off x="1793367" y="4904531"/>
            <a:ext cx="2788007" cy="369332"/>
          </a:xfrm>
          <a:prstGeom prst="rect">
            <a:avLst/>
          </a:prstGeom>
        </p:spPr>
        <p:txBody>
          <a:bodyPr wrap="none">
            <a:spAutoFit/>
          </a:bodyPr>
          <a:lstStyle/>
          <a:p>
            <a:r>
              <a:rPr lang="en-US" dirty="0" err="1"/>
              <a:t>Dr</a:t>
            </a:r>
            <a:r>
              <a:rPr lang="en-US" dirty="0"/>
              <a:t> </a:t>
            </a:r>
            <a:r>
              <a:rPr lang="en-US" dirty="0" err="1"/>
              <a:t>Guenael</a:t>
            </a:r>
            <a:r>
              <a:rPr lang="en-US" dirty="0"/>
              <a:t> </a:t>
            </a:r>
            <a:r>
              <a:rPr lang="en-US" dirty="0" err="1"/>
              <a:t>Rodier</a:t>
            </a:r>
            <a:r>
              <a:rPr lang="en-US" dirty="0"/>
              <a:t>, WHO</a:t>
            </a:r>
          </a:p>
        </p:txBody>
      </p:sp>
      <p:pic>
        <p:nvPicPr>
          <p:cNvPr id="2" name="o6AcQFjsoMc"/>
          <p:cNvPicPr>
            <a:picLocks noRot="1" noChangeAspect="1"/>
          </p:cNvPicPr>
          <p:nvPr>
            <a:videoFile r:link="rId1"/>
          </p:nvPr>
        </p:nvPicPr>
        <p:blipFill>
          <a:blip r:embed="rId6" cstate="print"/>
          <a:stretch>
            <a:fillRect/>
          </a:stretch>
        </p:blipFill>
        <p:spPr>
          <a:xfrm>
            <a:off x="1392768" y="914400"/>
            <a:ext cx="9305713" cy="5234464"/>
          </a:xfrm>
          <a:prstGeom prst="rect">
            <a:avLst/>
          </a:prstGeom>
        </p:spPr>
      </p:pic>
      <p:sp>
        <p:nvSpPr>
          <p:cNvPr id="10" name="Rectangle 9"/>
          <p:cNvSpPr/>
          <p:nvPr/>
        </p:nvSpPr>
        <p:spPr>
          <a:xfrm>
            <a:off x="3581400" y="6148864"/>
            <a:ext cx="7117080" cy="70913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907280" y="6133624"/>
            <a:ext cx="5715000" cy="923330"/>
          </a:xfrm>
          <a:prstGeom prst="rect">
            <a:avLst/>
          </a:prstGeom>
        </p:spPr>
        <p:txBody>
          <a:bodyPr wrap="square">
            <a:spAutoFit/>
          </a:bodyPr>
          <a:lstStyle/>
          <a:p>
            <a:pPr algn="r"/>
            <a:r>
              <a:rPr lang="en-US" i="1" dirty="0" err="1"/>
              <a:t>Dr</a:t>
            </a:r>
            <a:r>
              <a:rPr lang="en-US" i="1" dirty="0"/>
              <a:t> </a:t>
            </a:r>
            <a:r>
              <a:rPr lang="en-US" i="1" dirty="0" err="1"/>
              <a:t>Guenael</a:t>
            </a:r>
            <a:r>
              <a:rPr lang="en-US" i="1" dirty="0"/>
              <a:t> </a:t>
            </a:r>
            <a:r>
              <a:rPr lang="en-US" i="1" dirty="0" err="1"/>
              <a:t>Rodier</a:t>
            </a:r>
            <a:r>
              <a:rPr lang="en-US" i="1" dirty="0"/>
              <a:t>, Director</a:t>
            </a:r>
          </a:p>
          <a:p>
            <a:pPr algn="r"/>
            <a:r>
              <a:rPr lang="en-US" i="1" dirty="0"/>
              <a:t>Country Health Emergency Preparedness &amp; IHR (CPI), WHO</a:t>
            </a:r>
          </a:p>
        </p:txBody>
      </p:sp>
    </p:spTree>
    <p:extLst>
      <p:ext uri="{BB962C8B-B14F-4D97-AF65-F5344CB8AC3E}">
        <p14:creationId xmlns:p14="http://schemas.microsoft.com/office/powerpoint/2010/main" val="25618537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a:p>
        </p:txBody>
      </p:sp>
      <p:sp>
        <p:nvSpPr>
          <p:cNvPr id="289" name="Google Shape;300;p7"/>
          <p:cNvSpPr txBox="1">
            <a:spLocks noGrp="1"/>
          </p:cNvSpPr>
          <p:nvPr>
            <p:ph type="body" sz="half" idx="1"/>
          </p:nvPr>
        </p:nvSpPr>
        <p:spPr>
          <a:xfrm>
            <a:off x="609505" y="1798693"/>
            <a:ext cx="11347453" cy="1870076"/>
          </a:xfrm>
          <a:prstGeom prst="rect">
            <a:avLst/>
          </a:prstGeom>
        </p:spPr>
        <p:txBody>
          <a:bodyPr lIns="134999" tIns="134999" rIns="134999" bIns="134999"/>
          <a:lstStyle/>
          <a:p>
            <a:r>
              <a:rPr b="1"/>
              <a:t>1. </a:t>
            </a:r>
            <a:r>
              <a:rPr lang="fr-FR" b="1"/>
              <a:t>Définitions et historique</a:t>
            </a:r>
            <a:endParaRPr b="1" dirty="0"/>
          </a:p>
        </p:txBody>
      </p:sp>
    </p:spTree>
    <p:extLst>
      <p:ext uri="{BB962C8B-B14F-4D97-AF65-F5344CB8AC3E}">
        <p14:creationId xmlns:p14="http://schemas.microsoft.com/office/powerpoint/2010/main" val="1654255095"/>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381000" y="990601"/>
            <a:ext cx="8222167" cy="609600"/>
          </a:xfrm>
        </p:spPr>
        <p:txBody>
          <a:bodyPr>
            <a:normAutofit fontScale="92500"/>
          </a:bodyPr>
          <a:lstStyle/>
          <a:p>
            <a:pPr marL="0" indent="0">
              <a:buNone/>
            </a:pPr>
            <a:r>
              <a:rPr lang="fr-FR" b="1" dirty="0">
                <a:solidFill>
                  <a:srgbClr val="C00000"/>
                </a:solidFill>
              </a:rPr>
              <a:t>Une capacité de riposte multisectorielle est nécessaire lorsque </a:t>
            </a:r>
            <a:r>
              <a:rPr lang="en-US" b="1" noProof="0" dirty="0">
                <a:solidFill>
                  <a:srgbClr val="C00000"/>
                </a:solidFill>
              </a:rPr>
              <a:t>: </a:t>
            </a:r>
          </a:p>
        </p:txBody>
      </p:sp>
      <p:sp>
        <p:nvSpPr>
          <p:cNvPr id="2" name="Title 1"/>
          <p:cNvSpPr>
            <a:spLocks noGrp="1"/>
          </p:cNvSpPr>
          <p:nvPr>
            <p:ph type="title" idx="4294967295"/>
          </p:nvPr>
        </p:nvSpPr>
        <p:spPr>
          <a:xfrm>
            <a:off x="0" y="119063"/>
            <a:ext cx="10972800" cy="471487"/>
          </a:xfrm>
        </p:spPr>
        <p:txBody>
          <a:bodyPr>
            <a:noAutofit/>
          </a:bodyPr>
          <a:lstStyle/>
          <a:p>
            <a:r>
              <a:rPr lang="en-US" sz="3200" dirty="0">
                <a:solidFill>
                  <a:schemeClr val="bg1"/>
                </a:solidFill>
              </a:rPr>
              <a:t>5.	 </a:t>
            </a:r>
            <a:r>
              <a:rPr lang="fr-FR" sz="3200" dirty="0">
                <a:solidFill>
                  <a:schemeClr val="bg1"/>
                </a:solidFill>
              </a:rPr>
              <a:t>Riposte multisectorielle et </a:t>
            </a:r>
            <a:r>
              <a:rPr lang="fr-FR" sz="3200" dirty="0" err="1">
                <a:solidFill>
                  <a:schemeClr val="bg1"/>
                </a:solidFill>
              </a:rPr>
              <a:t>EIR</a:t>
            </a:r>
            <a:endParaRPr lang="fr-FR" sz="3200" dirty="0">
              <a:solidFill>
                <a:schemeClr val="bg1"/>
              </a:solidFill>
            </a:endParaRPr>
          </a:p>
        </p:txBody>
      </p:sp>
      <p:sp>
        <p:nvSpPr>
          <p:cNvPr id="8" name="Oval 7">
            <a:extLst>
              <a:ext uri="{FF2B5EF4-FFF2-40B4-BE49-F238E27FC236}">
                <a16:creationId xmlns:a16="http://schemas.microsoft.com/office/drawing/2014/main" id="{D8FB6D43-0EE8-4313-9778-BC34CE8F33DB}"/>
              </a:ext>
            </a:extLst>
          </p:cNvPr>
          <p:cNvSpPr/>
          <p:nvPr/>
        </p:nvSpPr>
        <p:spPr>
          <a:xfrm>
            <a:off x="2674621" y="5863907"/>
            <a:ext cx="746760" cy="899160"/>
          </a:xfrm>
          <a:prstGeom prst="ellipse">
            <a:avLst/>
          </a:prstGeom>
          <a:solidFill>
            <a:schemeClr val="bg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Calibri"/>
              <a:ea typeface="Calibri"/>
              <a:cs typeface="Calibri"/>
              <a:sym typeface="Calibri"/>
            </a:endParaRPr>
          </a:p>
        </p:txBody>
      </p:sp>
      <p:pic>
        <p:nvPicPr>
          <p:cNvPr id="3" name="Image 11" descr="Une image contenant texte, capture d’écran, cercle, diagramme&#10;&#10;Description générée automatiquement">
            <a:extLst>
              <a:ext uri="{FF2B5EF4-FFF2-40B4-BE49-F238E27FC236}">
                <a16:creationId xmlns:a16="http://schemas.microsoft.com/office/drawing/2014/main" id="{4E552EA9-CCF3-9CED-9108-D1C52A00F336}"/>
              </a:ext>
            </a:extLst>
          </p:cNvPr>
          <p:cNvPicPr>
            <a:picLocks noChangeAspect="1"/>
          </p:cNvPicPr>
          <p:nvPr/>
        </p:nvPicPr>
        <p:blipFill>
          <a:blip r:embed="rId3"/>
          <a:stretch>
            <a:fillRect/>
          </a:stretch>
        </p:blipFill>
        <p:spPr>
          <a:xfrm>
            <a:off x="1648178" y="1597794"/>
            <a:ext cx="8133643" cy="4692522"/>
          </a:xfrm>
          <a:prstGeom prst="rect">
            <a:avLst/>
          </a:prstGeom>
        </p:spPr>
      </p:pic>
      <p:sp>
        <p:nvSpPr>
          <p:cNvPr id="12" name="ZoneTexte 11">
            <a:extLst>
              <a:ext uri="{FF2B5EF4-FFF2-40B4-BE49-F238E27FC236}">
                <a16:creationId xmlns:a16="http://schemas.microsoft.com/office/drawing/2014/main" id="{76CFD323-D218-4F01-BED6-A61CDFB9081B}"/>
              </a:ext>
            </a:extLst>
          </p:cNvPr>
          <p:cNvSpPr txBox="1"/>
          <p:nvPr/>
        </p:nvSpPr>
        <p:spPr>
          <a:xfrm>
            <a:off x="2024946" y="2208389"/>
            <a:ext cx="3062109" cy="397031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Calibri"/>
              <a:ea typeface="Calibri"/>
              <a:cs typeface="Calibri"/>
              <a:sym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a:p>
            <a:endParaRPr lang="fr-FR" dirty="0">
              <a:solidFill>
                <a:srgbClr val="000000"/>
              </a:solidFill>
              <a:latin typeface="Calibri"/>
              <a:ea typeface="Calibri"/>
              <a:cs typeface="Calibri"/>
            </a:endParaRPr>
          </a:p>
        </p:txBody>
      </p:sp>
      <p:sp>
        <p:nvSpPr>
          <p:cNvPr id="14" name="ZoneTexte 13">
            <a:extLst>
              <a:ext uri="{FF2B5EF4-FFF2-40B4-BE49-F238E27FC236}">
                <a16:creationId xmlns:a16="http://schemas.microsoft.com/office/drawing/2014/main" id="{39BB0D5F-8308-E5A5-33B5-89B4ED6C6647}"/>
              </a:ext>
            </a:extLst>
          </p:cNvPr>
          <p:cNvSpPr txBox="1"/>
          <p:nvPr/>
        </p:nvSpPr>
        <p:spPr>
          <a:xfrm>
            <a:off x="4790722" y="2942166"/>
            <a:ext cx="931333" cy="185561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Calibri"/>
              <a:ea typeface="Calibri"/>
              <a:cs typeface="Calibri"/>
              <a:sym typeface="Calibri"/>
            </a:endParaRPr>
          </a:p>
        </p:txBody>
      </p:sp>
    </p:spTree>
    <p:extLst>
      <p:ext uri="{BB962C8B-B14F-4D97-AF65-F5344CB8AC3E}">
        <p14:creationId xmlns:p14="http://schemas.microsoft.com/office/powerpoint/2010/main" val="424753340"/>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609600" y="853664"/>
            <a:ext cx="10439400" cy="4654071"/>
          </a:xfrm>
        </p:spPr>
        <p:txBody>
          <a:bodyPr/>
          <a:lstStyle/>
          <a:p>
            <a:pPr marL="0" indent="0">
              <a:buNone/>
            </a:pPr>
            <a:r>
              <a:rPr lang="en-US" b="1" noProof="0" dirty="0">
                <a:solidFill>
                  <a:srgbClr val="C00000"/>
                </a:solidFill>
              </a:rPr>
              <a:t>… </a:t>
            </a:r>
            <a:r>
              <a:rPr lang="fr-FR" b="1" dirty="0">
                <a:solidFill>
                  <a:srgbClr val="C00000"/>
                </a:solidFill>
              </a:rPr>
              <a:t>elle est également nécessaire en l’absence de flambée épidémique  </a:t>
            </a:r>
            <a:r>
              <a:rPr lang="fr-FR" b="1" noProof="0" dirty="0">
                <a:solidFill>
                  <a:srgbClr val="C00000"/>
                </a:solidFill>
              </a:rPr>
              <a:t>:</a:t>
            </a:r>
          </a:p>
        </p:txBody>
      </p:sp>
      <p:sp>
        <p:nvSpPr>
          <p:cNvPr id="2" name="Title 1"/>
          <p:cNvSpPr>
            <a:spLocks noGrp="1"/>
          </p:cNvSpPr>
          <p:nvPr>
            <p:ph type="title" idx="4294967295"/>
          </p:nvPr>
        </p:nvSpPr>
        <p:spPr>
          <a:xfrm>
            <a:off x="0" y="119063"/>
            <a:ext cx="10972800" cy="471487"/>
          </a:xfrm>
        </p:spPr>
        <p:txBody>
          <a:bodyPr>
            <a:noAutofit/>
          </a:bodyPr>
          <a:lstStyle/>
          <a:p>
            <a:r>
              <a:rPr lang="en-US" sz="3200" dirty="0">
                <a:solidFill>
                  <a:schemeClr val="bg1"/>
                </a:solidFill>
              </a:rPr>
              <a:t>5.	 </a:t>
            </a:r>
            <a:r>
              <a:rPr lang="fr-FR" sz="3200" dirty="0">
                <a:solidFill>
                  <a:schemeClr val="bg1"/>
                </a:solidFill>
              </a:rPr>
              <a:t>Riposte multisectorielle et </a:t>
            </a:r>
            <a:r>
              <a:rPr lang="fr-FR" sz="3200" dirty="0" err="1">
                <a:solidFill>
                  <a:schemeClr val="bg1"/>
                </a:solidFill>
              </a:rPr>
              <a:t>EIR</a:t>
            </a:r>
            <a:endParaRPr lang="fr-FR" sz="3200" dirty="0">
              <a:solidFill>
                <a:schemeClr val="bg1"/>
              </a:solidFill>
            </a:endParaRPr>
          </a:p>
        </p:txBody>
      </p:sp>
      <p:pic>
        <p:nvPicPr>
          <p:cNvPr id="3" name="Image 8" descr="Une image contenant texte, capture d’écran, cercle, diagramme&#10;&#10;Description générée automatiquement">
            <a:extLst>
              <a:ext uri="{FF2B5EF4-FFF2-40B4-BE49-F238E27FC236}">
                <a16:creationId xmlns:a16="http://schemas.microsoft.com/office/drawing/2014/main" id="{C528D1F8-B564-3D49-7A00-CA8605EA6E1D}"/>
              </a:ext>
            </a:extLst>
          </p:cNvPr>
          <p:cNvPicPr>
            <a:picLocks noChangeAspect="1"/>
          </p:cNvPicPr>
          <p:nvPr/>
        </p:nvPicPr>
        <p:blipFill>
          <a:blip r:embed="rId3"/>
          <a:stretch>
            <a:fillRect/>
          </a:stretch>
        </p:blipFill>
        <p:spPr>
          <a:xfrm>
            <a:off x="1521179" y="1428460"/>
            <a:ext cx="8613421" cy="5031189"/>
          </a:xfrm>
          <a:prstGeom prst="rect">
            <a:avLst/>
          </a:prstGeom>
        </p:spPr>
      </p:pic>
    </p:spTree>
    <p:extLst>
      <p:ext uri="{BB962C8B-B14F-4D97-AF65-F5344CB8AC3E}">
        <p14:creationId xmlns:p14="http://schemas.microsoft.com/office/powerpoint/2010/main" val="3974081875"/>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Subtitle 3"/>
          <p:cNvSpPr>
            <a:spLocks noGrp="1"/>
          </p:cNvSpPr>
          <p:nvPr>
            <p:ph type="body" idx="1"/>
          </p:nvPr>
        </p:nvSpPr>
        <p:spPr>
          <a:xfrm>
            <a:off x="388433" y="990601"/>
            <a:ext cx="10584367" cy="471488"/>
          </a:xfrm>
        </p:spPr>
        <p:txBody>
          <a:bodyPr/>
          <a:lstStyle/>
          <a:p>
            <a:pPr marL="0" indent="0" algn="just">
              <a:buNone/>
            </a:pPr>
            <a:r>
              <a:rPr lang="fr-FR" b="1" dirty="0">
                <a:solidFill>
                  <a:srgbClr val="C00000"/>
                </a:solidFill>
              </a:rPr>
              <a:t>La collaboration est difficile à mettre en place en situation d’urgence</a:t>
            </a:r>
          </a:p>
        </p:txBody>
      </p:sp>
      <p:sp>
        <p:nvSpPr>
          <p:cNvPr id="2" name="Title 1"/>
          <p:cNvSpPr>
            <a:spLocks noGrp="1"/>
          </p:cNvSpPr>
          <p:nvPr>
            <p:ph type="title" idx="4294967295"/>
          </p:nvPr>
        </p:nvSpPr>
        <p:spPr>
          <a:xfrm>
            <a:off x="0" y="119063"/>
            <a:ext cx="10972800" cy="471487"/>
          </a:xfrm>
        </p:spPr>
        <p:txBody>
          <a:bodyPr>
            <a:noAutofit/>
          </a:bodyPr>
          <a:lstStyle/>
          <a:p>
            <a:r>
              <a:rPr lang="en-US" sz="3200" dirty="0">
                <a:solidFill>
                  <a:schemeClr val="bg1"/>
                </a:solidFill>
              </a:rPr>
              <a:t>5.	 </a:t>
            </a:r>
            <a:r>
              <a:rPr lang="fr-FR" sz="3200" dirty="0">
                <a:solidFill>
                  <a:schemeClr val="bg1"/>
                </a:solidFill>
              </a:rPr>
              <a:t>Riposte multisectorielle et </a:t>
            </a:r>
            <a:r>
              <a:rPr lang="fr-FR" sz="3200" dirty="0" err="1">
                <a:solidFill>
                  <a:schemeClr val="bg1"/>
                </a:solidFill>
              </a:rPr>
              <a:t>EIR</a:t>
            </a:r>
            <a:endParaRPr lang="fr-FR" sz="3200" dirty="0">
              <a:solidFill>
                <a:schemeClr val="bg1"/>
              </a:solidFill>
            </a:endParaRPr>
          </a:p>
        </p:txBody>
      </p:sp>
      <p:sp>
        <p:nvSpPr>
          <p:cNvPr id="5" name="Rectangle 4"/>
          <p:cNvSpPr/>
          <p:nvPr/>
        </p:nvSpPr>
        <p:spPr>
          <a:xfrm>
            <a:off x="609600" y="3200400"/>
            <a:ext cx="8153400" cy="4001095"/>
          </a:xfrm>
          <a:prstGeom prst="rect">
            <a:avLst/>
          </a:prstGeom>
        </p:spPr>
        <p:txBody>
          <a:bodyPr wrap="square" lIns="91440" tIns="45720" rIns="91440" bIns="45720" anchor="t">
            <a:spAutoFit/>
          </a:bodyPr>
          <a:lstStyle/>
          <a:p>
            <a:pPr marL="285750" indent="-285750" algn="just">
              <a:buFont typeface="Arial" panose="020B0604020202020204" pitchFamily="34" charset="0"/>
              <a:buChar char="•"/>
            </a:pPr>
            <a:endParaRPr lang="en-US" sz="2200" dirty="0">
              <a:latin typeface="+mj-lt"/>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Le simple fait de disposer avant la flambée épidémique d’une liste ou d’une plate-forme particulière (p. ex. un </a:t>
            </a:r>
            <a:r>
              <a:rPr lang="fr-FR" sz="2400" dirty="0" err="1">
                <a:latin typeface="Source Sans Pro Regular"/>
                <a:ea typeface="Source Sans Pro Regular"/>
              </a:rPr>
              <a:t>roster</a:t>
            </a:r>
            <a:r>
              <a:rPr lang="fr-FR" sz="2400" dirty="0">
                <a:latin typeface="Source Sans Pro Regular"/>
                <a:ea typeface="Source Sans Pro Regular"/>
              </a:rPr>
              <a:t>) indiquant les personnes pouvant faire partie de l’EIR est essentiel au déploiement et à la riposte en temps opportun</a:t>
            </a:r>
            <a:endParaRPr lang="en-US" sz="2400" dirty="0">
              <a:latin typeface="Source Sans Pro Regular"/>
              <a:ea typeface="Source Sans Pro Regular"/>
            </a:endParaRPr>
          </a:p>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lang="en-US" sz="2400" dirty="0">
              <a:latin typeface="Source Sans Pro Regular"/>
              <a:ea typeface="Source Sans Pro Regular"/>
            </a:endParaRPr>
          </a:p>
          <a:p>
            <a:pPr marL="285750" indent="-285750" algn="just">
              <a:buFont typeface="Arial" panose="020B0604020202020204" pitchFamily="34" charset="0"/>
              <a:buChar char="•"/>
            </a:pPr>
            <a:endParaRPr lang="en-US" sz="2200" dirty="0"/>
          </a:p>
          <a:p>
            <a:pPr algn="just"/>
            <a:endParaRPr lang="en-US" sz="2200" dirty="0"/>
          </a:p>
          <a:p>
            <a:pPr marL="285750" indent="-285750" algn="just">
              <a:buFont typeface="Arial" panose="020B0604020202020204" pitchFamily="34" charset="0"/>
              <a:buChar char="•"/>
            </a:pPr>
            <a:endParaRPr lang="en-US" sz="2200" dirty="0"/>
          </a:p>
          <a:p>
            <a:pPr marL="285750" indent="-285750" algn="just">
              <a:buFont typeface="Arial" panose="020B0604020202020204" pitchFamily="34" charset="0"/>
              <a:buChar char="•"/>
            </a:pPr>
            <a:endParaRPr lang="en-US" sz="22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1600" y="3406640"/>
            <a:ext cx="2438400" cy="2788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62000" y="1643896"/>
            <a:ext cx="8155686" cy="1938992"/>
          </a:xfrm>
          <a:prstGeom prst="rect">
            <a:avLst/>
          </a:prstGeom>
        </p:spPr>
        <p:txBody>
          <a:bodyPr wrap="square" lIns="91440" tIns="45720" rIns="91440" bIns="45720" anchor="t">
            <a:spAutoFit/>
          </a:bodyPr>
          <a:lstStyle/>
          <a:p>
            <a:pPr marL="342900" lvl="1"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fr-FR" sz="2400" dirty="0">
                <a:latin typeface="Source Sans Pro Regular"/>
                <a:ea typeface="Source Sans Pro Regular"/>
              </a:rPr>
              <a:t>Même si une collaboration entre secteurs se produit parfois de façon ponctuelle pendant les flambées épidémiques, un mécanisme opérationnel (p. ex. un comité ou groupe de travail multisectoriel) établi avant une situation d'urgence est essentiel pour une riposte  rapide et efficace</a:t>
            </a:r>
            <a:endParaRPr lang="en-US" sz="2400" dirty="0">
              <a:latin typeface="Source Sans Pro Regular"/>
              <a:ea typeface="Source Sans Pro Regular"/>
            </a:endParaRPr>
          </a:p>
        </p:txBody>
      </p:sp>
    </p:spTree>
    <p:extLst>
      <p:ext uri="{BB962C8B-B14F-4D97-AF65-F5344CB8AC3E}">
        <p14:creationId xmlns:p14="http://schemas.microsoft.com/office/powerpoint/2010/main" val="72105336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699919647"/>
              </p:ext>
            </p:extLst>
          </p:nvPr>
        </p:nvGraphicFramePr>
        <p:xfrm>
          <a:off x="737616" y="4213022"/>
          <a:ext cx="10387584" cy="2171700"/>
        </p:xfrm>
        <a:graphic>
          <a:graphicData uri="http://schemas.openxmlformats.org/drawingml/2006/table">
            <a:tbl>
              <a:tblPr firstRow="1" bandRow="1">
                <a:tableStyleId>{2D5ABB26-0587-4C30-8999-92F81FD0307C}</a:tableStyleId>
              </a:tblPr>
              <a:tblGrid>
                <a:gridCol w="5014696">
                  <a:extLst>
                    <a:ext uri="{9D8B030D-6E8A-4147-A177-3AD203B41FA5}">
                      <a16:colId xmlns:a16="http://schemas.microsoft.com/office/drawing/2014/main" val="20000"/>
                    </a:ext>
                  </a:extLst>
                </a:gridCol>
                <a:gridCol w="426420">
                  <a:extLst>
                    <a:ext uri="{9D8B030D-6E8A-4147-A177-3AD203B41FA5}">
                      <a16:colId xmlns:a16="http://schemas.microsoft.com/office/drawing/2014/main" val="20001"/>
                    </a:ext>
                  </a:extLst>
                </a:gridCol>
                <a:gridCol w="4946468">
                  <a:extLst>
                    <a:ext uri="{9D8B030D-6E8A-4147-A177-3AD203B41FA5}">
                      <a16:colId xmlns:a16="http://schemas.microsoft.com/office/drawing/2014/main" val="20002"/>
                    </a:ext>
                  </a:extLst>
                </a:gridCol>
              </a:tblGrid>
              <a:tr h="2066318">
                <a:tc>
                  <a:txBody>
                    <a:bodyPr/>
                    <a:lstStyle/>
                    <a:p>
                      <a:pPr lvl="1" algn="ctr"/>
                      <a:r>
                        <a:rPr lang="fr-FR" sz="1600" noProof="0" dirty="0">
                          <a:solidFill>
                            <a:srgbClr val="002060"/>
                          </a:solidFill>
                          <a:latin typeface="+mj-lt"/>
                        </a:rPr>
                        <a:t>Cliniciens</a:t>
                      </a:r>
                    </a:p>
                    <a:p>
                      <a:pPr lvl="1" algn="ctr"/>
                      <a:r>
                        <a:rPr lang="fr-FR" sz="1600" noProof="0" dirty="0">
                          <a:solidFill>
                            <a:srgbClr val="002060"/>
                          </a:solidFill>
                          <a:latin typeface="+mj-lt"/>
                        </a:rPr>
                        <a:t>Vétérinaires</a:t>
                      </a:r>
                    </a:p>
                    <a:p>
                      <a:pPr lvl="1" algn="ctr"/>
                      <a:r>
                        <a:rPr lang="fr-FR" sz="1600" noProof="0" dirty="0">
                          <a:solidFill>
                            <a:srgbClr val="002060"/>
                          </a:solidFill>
                          <a:latin typeface="+mj-lt"/>
                        </a:rPr>
                        <a:t>Spécialistes</a:t>
                      </a:r>
                      <a:r>
                        <a:rPr lang="fr-FR" sz="1600" baseline="0" noProof="0" dirty="0">
                          <a:solidFill>
                            <a:srgbClr val="002060"/>
                          </a:solidFill>
                          <a:latin typeface="+mj-lt"/>
                        </a:rPr>
                        <a:t> en dé</a:t>
                      </a:r>
                      <a:r>
                        <a:rPr lang="fr-FR" sz="1600" noProof="0" dirty="0">
                          <a:solidFill>
                            <a:srgbClr val="002060"/>
                          </a:solidFill>
                          <a:latin typeface="+mj-lt"/>
                        </a:rPr>
                        <a:t>sinfection</a:t>
                      </a:r>
                    </a:p>
                    <a:p>
                      <a:pPr lvl="1" algn="ctr"/>
                      <a:r>
                        <a:rPr lang="fr-FR" sz="1600" noProof="0" dirty="0">
                          <a:solidFill>
                            <a:srgbClr val="002060"/>
                          </a:solidFill>
                          <a:latin typeface="+mj-lt"/>
                        </a:rPr>
                        <a:t>Spécialistes</a:t>
                      </a:r>
                      <a:r>
                        <a:rPr lang="fr-FR" sz="1600" baseline="0" noProof="0" dirty="0">
                          <a:solidFill>
                            <a:srgbClr val="002060"/>
                          </a:solidFill>
                          <a:latin typeface="+mj-lt"/>
                        </a:rPr>
                        <a:t> en santé e</a:t>
                      </a:r>
                      <a:r>
                        <a:rPr lang="fr-FR" sz="1600" noProof="0" dirty="0">
                          <a:solidFill>
                            <a:srgbClr val="002060"/>
                          </a:solidFill>
                          <a:latin typeface="+mj-lt"/>
                        </a:rPr>
                        <a:t>nvironnementale</a:t>
                      </a:r>
                    </a:p>
                    <a:p>
                      <a:pPr lvl="1" algn="ctr"/>
                      <a:r>
                        <a:rPr lang="fr-FR" sz="1600" noProof="0" dirty="0">
                          <a:solidFill>
                            <a:srgbClr val="002060"/>
                          </a:solidFill>
                          <a:latin typeface="+mj-lt"/>
                        </a:rPr>
                        <a:t>Experts</a:t>
                      </a:r>
                      <a:r>
                        <a:rPr lang="fr-FR" sz="1600" baseline="0" noProof="0" dirty="0">
                          <a:solidFill>
                            <a:srgbClr val="002060"/>
                          </a:solidFill>
                          <a:latin typeface="+mj-lt"/>
                        </a:rPr>
                        <a:t> en prévention et contrôle des i</a:t>
                      </a:r>
                      <a:r>
                        <a:rPr lang="fr-FR" sz="1600" noProof="0" dirty="0">
                          <a:solidFill>
                            <a:srgbClr val="002060"/>
                          </a:solidFill>
                          <a:latin typeface="+mj-lt"/>
                        </a:rPr>
                        <a:t>nfections</a:t>
                      </a:r>
                    </a:p>
                    <a:p>
                      <a:pPr lvl="1" algn="ctr"/>
                      <a:r>
                        <a:rPr lang="fr-FR" sz="1600" noProof="0" dirty="0">
                          <a:solidFill>
                            <a:srgbClr val="002060"/>
                          </a:solidFill>
                          <a:latin typeface="+mj-lt"/>
                        </a:rPr>
                        <a:t>Logisticiens (au</a:t>
                      </a:r>
                      <a:r>
                        <a:rPr lang="fr-FR" sz="1600" baseline="0" noProof="0" dirty="0">
                          <a:solidFill>
                            <a:srgbClr val="002060"/>
                          </a:solidFill>
                          <a:latin typeface="+mj-lt"/>
                        </a:rPr>
                        <a:t> Siège ou sur le terrain</a:t>
                      </a:r>
                      <a:r>
                        <a:rPr lang="fr-FR" sz="1600" noProof="0" dirty="0">
                          <a:solidFill>
                            <a:srgbClr val="002060"/>
                          </a:solidFill>
                          <a:latin typeface="+mj-lt"/>
                        </a:rPr>
                        <a:t>)</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fr-FR" sz="1600" noProof="0" dirty="0">
                          <a:solidFill>
                            <a:srgbClr val="002060"/>
                          </a:solidFill>
                          <a:latin typeface="+mj-lt"/>
                        </a:rPr>
                        <a:t>Et</a:t>
                      </a:r>
                      <a:r>
                        <a:rPr lang="fr-FR" sz="1600" baseline="0" noProof="0" dirty="0">
                          <a:solidFill>
                            <a:srgbClr val="002060"/>
                          </a:solidFill>
                          <a:latin typeface="+mj-lt"/>
                        </a:rPr>
                        <a:t> bien d’autres</a:t>
                      </a:r>
                      <a:r>
                        <a:rPr lang="fr-FR" sz="1600" noProof="0" dirty="0">
                          <a:solidFill>
                            <a:srgbClr val="002060"/>
                          </a:solidFill>
                          <a:latin typeface="+mj-lt"/>
                        </a:rPr>
                        <a:t>…</a:t>
                      </a:r>
                    </a:p>
                    <a:p>
                      <a:pPr lvl="1" algn="ctr"/>
                      <a:endParaRPr lang="en-US" sz="1400" dirty="0">
                        <a:solidFill>
                          <a:srgbClr val="002060"/>
                        </a:solidFill>
                      </a:endParaRPr>
                    </a:p>
                    <a:p>
                      <a:pPr algn="ctr"/>
                      <a:endParaRPr lang="en-US" dirty="0">
                        <a:solidFill>
                          <a:srgbClr val="002060"/>
                        </a:solidFill>
                      </a:endParaRPr>
                    </a:p>
                  </a:txBody>
                  <a:tcPr/>
                </a:tc>
                <a:tc>
                  <a:txBody>
                    <a:bodyPr/>
                    <a:lstStyle/>
                    <a:p>
                      <a:pPr algn="ctr"/>
                      <a:endParaRPr lang="en-US" dirty="0"/>
                    </a:p>
                  </a:txBody>
                  <a:tcPr/>
                </a:tc>
                <a:tc>
                  <a:txBody>
                    <a:bodyPr/>
                    <a:lstStyle/>
                    <a:p>
                      <a:pPr lvl="1" algn="ctr"/>
                      <a:r>
                        <a:rPr lang="fr-FR" sz="1600" noProof="0" dirty="0">
                          <a:solidFill>
                            <a:srgbClr val="002060"/>
                          </a:solidFill>
                          <a:latin typeface="+mj-lt"/>
                        </a:rPr>
                        <a:t>Épidémiologistes</a:t>
                      </a:r>
                    </a:p>
                    <a:p>
                      <a:pPr lvl="1" algn="ctr"/>
                      <a:r>
                        <a:rPr lang="fr-FR" sz="1600" noProof="0" dirty="0">
                          <a:solidFill>
                            <a:srgbClr val="002060"/>
                          </a:solidFill>
                          <a:latin typeface="+mj-lt"/>
                        </a:rPr>
                        <a:t>Spécialistes</a:t>
                      </a:r>
                      <a:r>
                        <a:rPr lang="fr-FR" sz="1600" baseline="0" noProof="0" dirty="0">
                          <a:solidFill>
                            <a:srgbClr val="002060"/>
                          </a:solidFill>
                          <a:latin typeface="+mj-lt"/>
                        </a:rPr>
                        <a:t> en n</a:t>
                      </a:r>
                      <a:r>
                        <a:rPr lang="fr-FR" sz="1600" noProof="0" dirty="0">
                          <a:solidFill>
                            <a:srgbClr val="002060"/>
                          </a:solidFill>
                          <a:latin typeface="+mj-lt"/>
                        </a:rPr>
                        <a:t>utrition</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fr-FR" sz="1600" noProof="0" dirty="0">
                          <a:solidFill>
                            <a:srgbClr val="002060"/>
                          </a:solidFill>
                          <a:latin typeface="+mj-lt"/>
                        </a:rPr>
                        <a:t>Experts</a:t>
                      </a:r>
                      <a:r>
                        <a:rPr lang="fr-FR" sz="1600" baseline="0" noProof="0" dirty="0">
                          <a:solidFill>
                            <a:srgbClr val="002060"/>
                          </a:solidFill>
                          <a:latin typeface="+mj-lt"/>
                        </a:rPr>
                        <a:t> dans la lutte contre les vecteurs</a:t>
                      </a:r>
                      <a:endParaRPr lang="fr-FR" sz="1600" noProof="0" dirty="0">
                        <a:solidFill>
                          <a:srgbClr val="002060"/>
                        </a:solidFill>
                        <a:latin typeface="+mj-lt"/>
                      </a:endParaRPr>
                    </a:p>
                    <a:p>
                      <a:pPr lvl="1" algn="ctr"/>
                      <a:r>
                        <a:rPr lang="fr-FR" sz="1600" kern="1200" noProof="0" dirty="0">
                          <a:solidFill>
                            <a:srgbClr val="002060"/>
                          </a:solidFill>
                          <a:latin typeface="+mj-lt"/>
                          <a:ea typeface="+mn-ea"/>
                          <a:cs typeface="+mn-cs"/>
                        </a:rPr>
                        <a:t>Experts en soutien psychosocial</a:t>
                      </a:r>
                    </a:p>
                    <a:p>
                      <a:pPr lvl="1" algn="ctr"/>
                      <a:r>
                        <a:rPr lang="fr-FR" sz="1600" kern="1200" noProof="0" dirty="0">
                          <a:solidFill>
                            <a:srgbClr val="002060"/>
                          </a:solidFill>
                          <a:latin typeface="+mj-lt"/>
                          <a:ea typeface="+mn-ea"/>
                          <a:cs typeface="+mn-cs"/>
                        </a:rPr>
                        <a:t>Experts en eau, assainissement et hygiène </a:t>
                      </a:r>
                    </a:p>
                    <a:p>
                      <a:pPr lvl="1" algn="ctr"/>
                      <a:r>
                        <a:rPr lang="fr-FR" sz="1600" kern="1200" noProof="0" dirty="0">
                          <a:solidFill>
                            <a:srgbClr val="002060"/>
                          </a:solidFill>
                          <a:latin typeface="+mj-lt"/>
                          <a:ea typeface="+mn-ea"/>
                          <a:cs typeface="+mn-cs"/>
                        </a:rPr>
                        <a:t>Spécialistes</a:t>
                      </a:r>
                      <a:r>
                        <a:rPr lang="fr-FR" sz="1600" kern="1200" baseline="0" noProof="0" dirty="0">
                          <a:solidFill>
                            <a:srgbClr val="002060"/>
                          </a:solidFill>
                          <a:latin typeface="+mj-lt"/>
                          <a:ea typeface="+mn-ea"/>
                          <a:cs typeface="+mn-cs"/>
                        </a:rPr>
                        <a:t> en c</a:t>
                      </a:r>
                      <a:r>
                        <a:rPr lang="fr-FR" sz="1600" kern="1200" noProof="0" dirty="0">
                          <a:solidFill>
                            <a:srgbClr val="002060"/>
                          </a:solidFill>
                          <a:latin typeface="+mj-lt"/>
                          <a:ea typeface="+mn-ea"/>
                          <a:cs typeface="+mn-cs"/>
                        </a:rPr>
                        <a:t>ommunication</a:t>
                      </a:r>
                    </a:p>
                    <a:p>
                      <a:pPr lvl="1" algn="ctr"/>
                      <a:r>
                        <a:rPr lang="fr-FR" sz="1600" kern="1200" noProof="0" dirty="0">
                          <a:solidFill>
                            <a:srgbClr val="002060"/>
                          </a:solidFill>
                          <a:latin typeface="+mj-lt"/>
                          <a:ea typeface="+mn-ea"/>
                          <a:cs typeface="+mn-cs"/>
                        </a:rPr>
                        <a:t>Et</a:t>
                      </a:r>
                      <a:r>
                        <a:rPr lang="fr-FR" sz="1600" kern="1200" baseline="0" noProof="0" dirty="0">
                          <a:solidFill>
                            <a:srgbClr val="002060"/>
                          </a:solidFill>
                          <a:latin typeface="+mj-lt"/>
                          <a:ea typeface="+mn-ea"/>
                          <a:cs typeface="+mn-cs"/>
                        </a:rPr>
                        <a:t> bien d’autres</a:t>
                      </a:r>
                      <a:r>
                        <a:rPr lang="fr-FR" sz="1600" kern="1200" noProof="0" dirty="0">
                          <a:solidFill>
                            <a:srgbClr val="002060"/>
                          </a:solidFill>
                          <a:latin typeface="+mj-lt"/>
                          <a:ea typeface="+mn-ea"/>
                          <a:cs typeface="+mn-cs"/>
                        </a:rPr>
                        <a:t>…</a:t>
                      </a:r>
                    </a:p>
                    <a:p>
                      <a:pPr algn="ctr"/>
                      <a:endParaRPr lang="en-US" dirty="0"/>
                    </a:p>
                  </a:txBody>
                  <a:tcPr/>
                </a:tc>
                <a:extLst>
                  <a:ext uri="{0D108BD9-81ED-4DB2-BD59-A6C34878D82A}">
                    <a16:rowId xmlns:a16="http://schemas.microsoft.com/office/drawing/2014/main" val="10000"/>
                  </a:ext>
                </a:extLst>
              </a:tr>
            </a:tbl>
          </a:graphicData>
        </a:graphic>
      </p:graphicFrame>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7516" y="4591666"/>
            <a:ext cx="989360" cy="113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C:\Users\HEILMA~1\AppData\Local\Temp\exclamation-in-a-circle-sketch.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64895" y="1721579"/>
            <a:ext cx="1083659" cy="108365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idx="4294967295"/>
          </p:nvPr>
        </p:nvSpPr>
        <p:spPr>
          <a:xfrm>
            <a:off x="0" y="119063"/>
            <a:ext cx="10972800" cy="471487"/>
          </a:xfrm>
        </p:spPr>
        <p:txBody>
          <a:bodyPr>
            <a:noAutofit/>
          </a:bodyPr>
          <a:lstStyle/>
          <a:p>
            <a:r>
              <a:rPr lang="en-US" sz="3200" dirty="0">
                <a:solidFill>
                  <a:schemeClr val="bg1"/>
                </a:solidFill>
              </a:rPr>
              <a:t>5.	 </a:t>
            </a:r>
            <a:r>
              <a:rPr lang="fr-FR" sz="3200" dirty="0">
                <a:solidFill>
                  <a:schemeClr val="bg1"/>
                </a:solidFill>
              </a:rPr>
              <a:t>Riposte multisectorielle et </a:t>
            </a:r>
            <a:r>
              <a:rPr lang="fr-FR" sz="3200" dirty="0" err="1">
                <a:solidFill>
                  <a:schemeClr val="bg1"/>
                </a:solidFill>
              </a:rPr>
              <a:t>EIR</a:t>
            </a:r>
            <a:endParaRPr lang="fr-FR" sz="3200" dirty="0">
              <a:solidFill>
                <a:schemeClr val="bg1"/>
              </a:solidFill>
            </a:endParaRPr>
          </a:p>
        </p:txBody>
      </p:sp>
      <p:sp>
        <p:nvSpPr>
          <p:cNvPr id="2" name="Rectangle 1"/>
          <p:cNvSpPr/>
          <p:nvPr/>
        </p:nvSpPr>
        <p:spPr>
          <a:xfrm>
            <a:off x="762000" y="3581400"/>
            <a:ext cx="10820400" cy="400110"/>
          </a:xfrm>
          <a:prstGeom prst="rect">
            <a:avLst/>
          </a:prstGeom>
        </p:spPr>
        <p:txBody>
          <a:bodyPr wrap="square">
            <a:spAutoFit/>
          </a:bodyPr>
          <a:lstStyle/>
          <a:p>
            <a:r>
              <a:rPr lang="fr-FR" sz="2000" b="1" dirty="0">
                <a:solidFill>
                  <a:srgbClr val="C00000"/>
                </a:solidFill>
                <a:latin typeface="+mj-lt"/>
              </a:rPr>
              <a:t>Il serait bon d’inclure dans l’équipe, entre autres, les professions suivantes :</a:t>
            </a:r>
          </a:p>
        </p:txBody>
      </p:sp>
      <p:sp>
        <p:nvSpPr>
          <p:cNvPr id="11" name="Rectangle 10"/>
          <p:cNvSpPr/>
          <p:nvPr/>
        </p:nvSpPr>
        <p:spPr>
          <a:xfrm>
            <a:off x="762000" y="1143001"/>
            <a:ext cx="7620000" cy="1938992"/>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fr-FR" sz="2000" dirty="0">
                <a:solidFill>
                  <a:srgbClr val="002060"/>
                </a:solidFill>
                <a:latin typeface="+mj-lt"/>
              </a:rPr>
              <a:t>Adopter une approche Une seule santé </a:t>
            </a:r>
            <a:r>
              <a:rPr lang="fr-FR" sz="2000" b="1" dirty="0">
                <a:solidFill>
                  <a:srgbClr val="002060"/>
                </a:solidFill>
                <a:latin typeface="+mj-lt"/>
              </a:rPr>
              <a:t>ne signifie pas</a:t>
            </a:r>
            <a:r>
              <a:rPr lang="fr-FR" sz="2000" dirty="0">
                <a:solidFill>
                  <a:srgbClr val="002060"/>
                </a:solidFill>
                <a:latin typeface="+mj-lt"/>
              </a:rPr>
              <a:t> inclure à chaque fois dans l’</a:t>
            </a:r>
            <a:r>
              <a:rPr lang="fr-FR" sz="2000" dirty="0" err="1">
                <a:solidFill>
                  <a:srgbClr val="002060"/>
                </a:solidFill>
                <a:latin typeface="+mj-lt"/>
              </a:rPr>
              <a:t>EIR</a:t>
            </a:r>
            <a:r>
              <a:rPr lang="fr-FR" sz="2000" dirty="0">
                <a:solidFill>
                  <a:srgbClr val="002060"/>
                </a:solidFill>
                <a:latin typeface="+mj-lt"/>
              </a:rPr>
              <a:t> des membres appartenant à tous les secteurs. Cela serait souvent inutile et coûteux. Au lieu de cela, le contexte de la flambée épidémique et les besoins nécessaires à la riposte devraient être soigneusement pris en compte lors du choix des membres de l’équipe.</a:t>
            </a:r>
          </a:p>
        </p:txBody>
      </p:sp>
    </p:spTree>
    <p:extLst>
      <p:ext uri="{BB962C8B-B14F-4D97-AF65-F5344CB8AC3E}">
        <p14:creationId xmlns:p14="http://schemas.microsoft.com/office/powerpoint/2010/main" val="31251296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763184" y="1718094"/>
            <a:ext cx="7458973" cy="3992713"/>
          </a:xfrm>
        </p:spPr>
        <p:txBody>
          <a:bodyPr>
            <a:normAutofit/>
          </a:bodyPr>
          <a:lstStyle/>
          <a:p>
            <a:pPr marL="0" indent="0" algn="just">
              <a:buNone/>
            </a:pPr>
            <a:r>
              <a:rPr lang="fr-FR" i="1" dirty="0"/>
              <a:t>Dispenser</a:t>
            </a:r>
            <a:r>
              <a:rPr lang="fr-FR" b="1" i="1" dirty="0"/>
              <a:t> une formation transversale </a:t>
            </a:r>
            <a:r>
              <a:rPr lang="fr-FR" i="1" dirty="0"/>
              <a:t>aux membres de l’</a:t>
            </a:r>
            <a:r>
              <a:rPr lang="fr-FR" i="1" dirty="0" err="1"/>
              <a:t>EIR</a:t>
            </a:r>
            <a:r>
              <a:rPr lang="fr-FR" i="1" dirty="0"/>
              <a:t> afin qu’ils puissent assumer différents rôles permet une riposte dotée d’une plus grande cohésion car les membres de l’équipe sont capables de </a:t>
            </a:r>
            <a:r>
              <a:rPr lang="fr-FR" b="1" i="1" dirty="0"/>
              <a:t>mieux communiquer</a:t>
            </a:r>
            <a:r>
              <a:rPr lang="fr-FR" i="1" dirty="0"/>
              <a:t> et de </a:t>
            </a:r>
            <a:r>
              <a:rPr lang="fr-FR" b="1" i="1" dirty="0"/>
              <a:t>mieux comprendre</a:t>
            </a:r>
            <a:r>
              <a:rPr lang="fr-FR" i="1" dirty="0"/>
              <a:t> les activités, les problèmes rencontrés et les besoins de leurs collègues des </a:t>
            </a:r>
            <a:r>
              <a:rPr lang="fr-FR" b="1" i="1" dirty="0"/>
              <a:t>différents secteurs</a:t>
            </a:r>
            <a:r>
              <a:rPr lang="fr-FR" i="1" dirty="0"/>
              <a:t>. </a:t>
            </a:r>
          </a:p>
          <a:p>
            <a:pPr marL="0" indent="0" algn="just">
              <a:buNone/>
            </a:pPr>
            <a:endParaRPr lang="fr-FR" i="1" dirty="0"/>
          </a:p>
          <a:p>
            <a:pPr marL="0" indent="0" algn="just">
              <a:buNone/>
            </a:pPr>
            <a:r>
              <a:rPr lang="fr-FR" i="1" dirty="0"/>
              <a:t>En outre, une formation conjointe permet de renforcer la </a:t>
            </a:r>
            <a:r>
              <a:rPr lang="fr-FR" b="1" i="1" dirty="0"/>
              <a:t>confiance</a:t>
            </a:r>
            <a:r>
              <a:rPr lang="fr-FR" i="1" dirty="0"/>
              <a:t> nécessaire à une bonne </a:t>
            </a:r>
            <a:r>
              <a:rPr lang="fr-FR" b="1" i="1" dirty="0"/>
              <a:t>collaboration multisectorielle</a:t>
            </a:r>
            <a:r>
              <a:rPr lang="fr-FR" i="1" dirty="0"/>
              <a:t>.</a:t>
            </a:r>
          </a:p>
        </p:txBody>
      </p:sp>
      <p:sp>
        <p:nvSpPr>
          <p:cNvPr id="4" name="Subtitle 3"/>
          <p:cNvSpPr>
            <a:spLocks noGrp="1"/>
          </p:cNvSpPr>
          <p:nvPr>
            <p:ph type="subTitle" idx="4294967295"/>
          </p:nvPr>
        </p:nvSpPr>
        <p:spPr>
          <a:xfrm>
            <a:off x="152400" y="768949"/>
            <a:ext cx="11049000" cy="457200"/>
          </a:xfrm>
        </p:spPr>
        <p:txBody>
          <a:bodyPr>
            <a:noAutofit/>
          </a:bodyPr>
          <a:lstStyle/>
          <a:p>
            <a:pPr marL="0" indent="0">
              <a:buNone/>
            </a:pPr>
            <a:r>
              <a:rPr lang="fr-FR" b="1" dirty="0">
                <a:solidFill>
                  <a:srgbClr val="C00000"/>
                </a:solidFill>
              </a:rPr>
              <a:t>Formation transversale et son importance dans l’approche “Une seule santé”</a:t>
            </a:r>
          </a:p>
        </p:txBody>
      </p:sp>
      <p:sp>
        <p:nvSpPr>
          <p:cNvPr id="6" name="Oval 5"/>
          <p:cNvSpPr/>
          <p:nvPr/>
        </p:nvSpPr>
        <p:spPr>
          <a:xfrm>
            <a:off x="4650102" y="5753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txBox="1">
            <a:spLocks/>
          </p:cNvSpPr>
          <p:nvPr/>
        </p:nvSpPr>
        <p:spPr>
          <a:xfrm>
            <a:off x="228600" y="75771"/>
            <a:ext cx="8229600" cy="4715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kern="1200">
                <a:solidFill>
                  <a:schemeClr val="tx1"/>
                </a:solidFill>
                <a:latin typeface="+mj-lt"/>
                <a:ea typeface="+mj-ea"/>
                <a:cs typeface="+mj-cs"/>
              </a:defRPr>
            </a:lvl1pPr>
          </a:lstStyle>
          <a:p>
            <a:r>
              <a:rPr lang="fr-FR" b="1" dirty="0">
                <a:solidFill>
                  <a:schemeClr val="bg1"/>
                </a:solidFill>
              </a:rPr>
              <a:t>Le saviez-vous ?</a:t>
            </a:r>
          </a:p>
        </p:txBody>
      </p:sp>
      <p:pic>
        <p:nvPicPr>
          <p:cNvPr id="8" name="Picture 3" descr="C:\Users\HEILMA~1\AppData\Local\Temp\light-bul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119133"/>
            <a:ext cx="384804" cy="38480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HEILMA~1\AppData\Local\Temp\seo-train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15400" y="2209800"/>
            <a:ext cx="2514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164331"/>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val 7"/>
          <p:cNvSpPr/>
          <p:nvPr/>
        </p:nvSpPr>
        <p:spPr>
          <a:xfrm>
            <a:off x="1162519" y="1920143"/>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6"/>
          <p:cNvSpPr>
            <a:spLocks noGrp="1"/>
          </p:cNvSpPr>
          <p:nvPr>
            <p:ph type="body" idx="1"/>
          </p:nvPr>
        </p:nvSpPr>
        <p:spPr>
          <a:xfrm>
            <a:off x="4273549" y="1173641"/>
            <a:ext cx="7529515" cy="5216047"/>
          </a:xfrm>
        </p:spPr>
        <p:txBody>
          <a:bodyPr>
            <a:normAutofit/>
          </a:bodyPr>
          <a:lstStyle/>
          <a:p>
            <a:pPr marL="0" indent="0">
              <a:spcBef>
                <a:spcPts val="0"/>
              </a:spcBef>
              <a:buNone/>
            </a:pPr>
            <a:r>
              <a:rPr lang="fr-FR" b="1" dirty="0">
                <a:solidFill>
                  <a:srgbClr val="C00000"/>
                </a:solidFill>
              </a:rPr>
              <a:t>Cochez les éléments permettant d’améliorer la collaboration multisectorielle </a:t>
            </a:r>
          </a:p>
          <a:p>
            <a:pPr marL="0" indent="0">
              <a:buNone/>
            </a:pPr>
            <a:endParaRPr lang="en-US" b="1" dirty="0">
              <a:solidFill>
                <a:srgbClr val="C00000"/>
              </a:solidFill>
            </a:endParaRPr>
          </a:p>
        </p:txBody>
      </p:sp>
      <p:sp>
        <p:nvSpPr>
          <p:cNvPr id="4" name="Rectangle 3"/>
          <p:cNvSpPr/>
          <p:nvPr/>
        </p:nvSpPr>
        <p:spPr>
          <a:xfrm>
            <a:off x="3896263" y="2255809"/>
            <a:ext cx="7839974" cy="3600986"/>
          </a:xfrm>
          <a:prstGeom prst="rect">
            <a:avLst/>
          </a:prstGeom>
        </p:spPr>
        <p:txBody>
          <a:bodyPr wrap="square" lIns="91440" tIns="45720" rIns="91440" bIns="45720" anchor="t">
            <a:spAutoFit/>
          </a:bodyPr>
          <a:lstStyle/>
          <a:p>
            <a:pPr marL="800100" lvl="1" indent="-342900" defTabSz="457200">
              <a:buFont typeface="Wingdings" panose="05000000000000000000" pitchFamily="2" charset="2"/>
              <a:buChar char="q"/>
              <a:defRPr/>
            </a:pPr>
            <a:r>
              <a:rPr lang="fr-FR" sz="1900" dirty="0">
                <a:solidFill>
                  <a:srgbClr val="000000"/>
                </a:solidFill>
                <a:latin typeface="+mj-lt"/>
              </a:rPr>
              <a:t>Définition d’une chaîne de commandement et d’un plan d’intervention conjoint</a:t>
            </a:r>
            <a:endParaRPr lang="fr-FR"/>
          </a:p>
          <a:p>
            <a:pPr marL="800100" lvl="1" indent="-342900" defTabSz="457200">
              <a:lnSpc>
                <a:spcPct val="200000"/>
              </a:lnSpc>
              <a:buFont typeface="Wingdings" panose="05000000000000000000" pitchFamily="2" charset="2"/>
              <a:buChar char="q"/>
              <a:defRPr/>
            </a:pPr>
            <a:r>
              <a:rPr lang="fr-FR" sz="1900" dirty="0">
                <a:solidFill>
                  <a:srgbClr val="000000"/>
                </a:solidFill>
                <a:latin typeface="+mj-lt"/>
              </a:rPr>
              <a:t>Surveillance en laboratoire conjointe</a:t>
            </a:r>
          </a:p>
          <a:p>
            <a:pPr marL="800100" lvl="1" indent="-342900">
              <a:lnSpc>
                <a:spcPct val="200000"/>
              </a:lnSpc>
              <a:buFont typeface="Wingdings" panose="05000000000000000000" pitchFamily="2" charset="2"/>
              <a:buChar char="q"/>
            </a:pPr>
            <a:r>
              <a:rPr lang="fr-FR" sz="1900" dirty="0">
                <a:solidFill>
                  <a:srgbClr val="000000"/>
                </a:solidFill>
                <a:latin typeface="+mj-lt"/>
              </a:rPr>
              <a:t>Mécanisme de coordination formel impliquant plusieurs secteurs </a:t>
            </a:r>
          </a:p>
          <a:p>
            <a:pPr marL="800100" lvl="1" indent="-342900">
              <a:lnSpc>
                <a:spcPct val="200000"/>
              </a:lnSpc>
              <a:buFont typeface="Wingdings" panose="05000000000000000000" pitchFamily="2" charset="2"/>
              <a:buChar char="q"/>
            </a:pPr>
            <a:r>
              <a:rPr lang="fr-FR" sz="1900" dirty="0">
                <a:solidFill>
                  <a:srgbClr val="000000"/>
                </a:solidFill>
                <a:latin typeface="+mj-lt"/>
              </a:rPr>
              <a:t>Communication et partage d’informations sur une base régulière</a:t>
            </a:r>
          </a:p>
          <a:p>
            <a:pPr marL="800100" lvl="1" indent="-342900">
              <a:lnSpc>
                <a:spcPct val="200000"/>
              </a:lnSpc>
              <a:buFont typeface="Wingdings" panose="05000000000000000000" pitchFamily="2" charset="2"/>
              <a:buChar char="q"/>
            </a:pPr>
            <a:r>
              <a:rPr lang="fr-FR" sz="1900" dirty="0">
                <a:solidFill>
                  <a:srgbClr val="000000"/>
                </a:solidFill>
                <a:latin typeface="+mj-lt"/>
              </a:rPr>
              <a:t>Communication conjointe avec la population</a:t>
            </a:r>
          </a:p>
          <a:p>
            <a:pPr marL="800100" lvl="1" indent="-342900">
              <a:buFont typeface="Wingdings" panose="05000000000000000000" pitchFamily="2" charset="2"/>
              <a:buChar char="q"/>
            </a:pPr>
            <a:r>
              <a:rPr lang="fr-FR" sz="1900" dirty="0">
                <a:solidFill>
                  <a:srgbClr val="000000"/>
                </a:solidFill>
                <a:latin typeface="+mj-lt"/>
              </a:rPr>
              <a:t>Formation transversale dans les différents secteurs impliqués dans la riposte </a:t>
            </a:r>
          </a:p>
        </p:txBody>
      </p:sp>
      <p:pic>
        <p:nvPicPr>
          <p:cNvPr id="10" name="Picture 2" descr="C:\Users\HEILMA~1\AppData\Local\Temp\question-ma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645" y="2003661"/>
            <a:ext cx="325148" cy="32514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6">
            <a:extLst>
              <a:ext uri="{FF2B5EF4-FFF2-40B4-BE49-F238E27FC236}">
                <a16:creationId xmlns:a16="http://schemas.microsoft.com/office/drawing/2014/main" id="{34D41B25-E882-6539-572F-F87473958BBA}"/>
              </a:ext>
            </a:extLst>
          </p:cNvPr>
          <p:cNvSpPr txBox="1">
            <a:spLocks/>
          </p:cNvSpPr>
          <p:nvPr/>
        </p:nvSpPr>
        <p:spPr>
          <a:xfrm>
            <a:off x="282607" y="253546"/>
            <a:ext cx="3425804" cy="1373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rm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3200" b="1" kern="0" dirty="0"/>
              <a:t>Vérification des connaissances</a:t>
            </a:r>
          </a:p>
        </p:txBody>
      </p:sp>
    </p:spTree>
    <p:extLst>
      <p:ext uri="{BB962C8B-B14F-4D97-AF65-F5344CB8AC3E}">
        <p14:creationId xmlns:p14="http://schemas.microsoft.com/office/powerpoint/2010/main" val="14112981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p:cNvSpPr>
            <a:spLocks noGrp="1"/>
          </p:cNvSpPr>
          <p:nvPr>
            <p:ph type="title" idx="4294967295"/>
          </p:nvPr>
        </p:nvSpPr>
        <p:spPr>
          <a:xfrm>
            <a:off x="158749" y="827722"/>
            <a:ext cx="3041651" cy="685800"/>
          </a:xfrm>
        </p:spPr>
        <p:txBody>
          <a:bodyPr>
            <a:noAutofit/>
          </a:bodyPr>
          <a:lstStyle/>
          <a:p>
            <a:r>
              <a:rPr lang="en-US" sz="3200" b="1" dirty="0">
                <a:solidFill>
                  <a:schemeClr val="bg1"/>
                </a:solidFill>
                <a:latin typeface="+mj-lt"/>
                <a:cs typeface="Arial" panose="020B0604020202020204" pitchFamily="34" charset="0"/>
              </a:rPr>
              <a:t> 	</a:t>
            </a:r>
            <a:r>
              <a:rPr lang="fr-FR" sz="3200" b="1" dirty="0">
                <a:solidFill>
                  <a:schemeClr val="bg1"/>
                </a:solidFill>
                <a:latin typeface="+mj-lt"/>
                <a:cs typeface="Arial" panose="020B0604020202020204" pitchFamily="34" charset="0"/>
              </a:rPr>
              <a:t>Messages clé</a:t>
            </a:r>
          </a:p>
        </p:txBody>
      </p:sp>
      <p:sp>
        <p:nvSpPr>
          <p:cNvPr id="4" name="Espace réservé du texte 3">
            <a:extLst>
              <a:ext uri="{FF2B5EF4-FFF2-40B4-BE49-F238E27FC236}">
                <a16:creationId xmlns:a16="http://schemas.microsoft.com/office/drawing/2014/main" id="{9A9E838E-164B-DB52-8C1E-0CE14E9BD138}"/>
              </a:ext>
            </a:extLst>
          </p:cNvPr>
          <p:cNvSpPr>
            <a:spLocks noGrp="1"/>
          </p:cNvSpPr>
          <p:nvPr>
            <p:ph type="body" idx="1"/>
          </p:nvPr>
        </p:nvSpPr>
        <p:spPr/>
        <p:txBody>
          <a:bodyPr lIns="45719" tIns="45720" rIns="45719" bIns="45720" anchor="t">
            <a:noAutofit/>
          </a:bodyPr>
          <a:lstStyle/>
          <a:p>
            <a:pPr marL="285750" indent="-285750">
              <a:buFont typeface="Arial,Sans-Serif"/>
            </a:pPr>
            <a:r>
              <a:rPr lang="fr-FR" sz="2100" dirty="0">
                <a:solidFill>
                  <a:schemeClr val="tx1"/>
                </a:solidFill>
                <a:latin typeface="Source Sans Pro Regular"/>
                <a:cs typeface="Arial"/>
              </a:rPr>
              <a:t>Le fait d’adopter l’approche une seule santé requiert de veiller à l’inclusion de tous les secteurs et disciplines concernés.</a:t>
            </a:r>
            <a:endParaRPr lang="en-US" sz="2100" dirty="0">
              <a:solidFill>
                <a:schemeClr val="tx1"/>
              </a:solidFill>
              <a:latin typeface="Source Sans Pro Regular"/>
              <a:cs typeface="Arial"/>
            </a:endParaRPr>
          </a:p>
          <a:p>
            <a:pPr marL="285750" indent="-285750">
              <a:buFont typeface="Arial,Sans-Serif"/>
            </a:pPr>
            <a:endParaRPr lang="fr-FR" sz="2100" dirty="0">
              <a:latin typeface="Source Sans Pro Regular"/>
              <a:cs typeface="Arial"/>
            </a:endParaRPr>
          </a:p>
          <a:p>
            <a:pPr marL="285750" indent="-285750">
              <a:buFont typeface="Arial,Sans-Serif"/>
            </a:pPr>
            <a:r>
              <a:rPr lang="fr-FR" sz="2100" dirty="0">
                <a:solidFill>
                  <a:schemeClr val="tx1"/>
                </a:solidFill>
                <a:latin typeface="Source Sans Pro Regular"/>
                <a:cs typeface="Arial"/>
              </a:rPr>
              <a:t>Comprendre les mandats et les enjeux des autres secteurs à l’interface homme-animal-environnement est essentiel pour fournir des services conjoints efficaces, combler les lacunes existantes et éviter les chevauchements au cours de la riposte à la flambée épidémique.</a:t>
            </a:r>
            <a:endParaRPr lang="en-US" sz="2100" dirty="0">
              <a:solidFill>
                <a:schemeClr val="tx1"/>
              </a:solidFill>
              <a:latin typeface="Source Sans Pro Regular"/>
              <a:cs typeface="Arial"/>
            </a:endParaRPr>
          </a:p>
          <a:p>
            <a:pPr marL="285750" indent="-285750">
              <a:buFont typeface="Arial,Sans-Serif"/>
            </a:pPr>
            <a:endParaRPr lang="fr-FR" sz="2100" dirty="0">
              <a:latin typeface="Source Sans Pro Regular"/>
              <a:cs typeface="Arial"/>
            </a:endParaRPr>
          </a:p>
          <a:p>
            <a:pPr marL="285750" indent="-285750">
              <a:buFont typeface="Arial,Sans-Serif"/>
            </a:pPr>
            <a:r>
              <a:rPr lang="fr-FR" sz="2100" dirty="0">
                <a:solidFill>
                  <a:schemeClr val="tx1"/>
                </a:solidFill>
                <a:latin typeface="Source Sans Pro Regular"/>
                <a:cs typeface="Arial"/>
              </a:rPr>
              <a:t>Un mécanisme mis en place avant l’occurrence d’une flambée épidémique afin de faciliter la coordination multisectorielle – canaux de communication, planification de la logistique, etc. – est extrêmement précieux pour rationaliser les efforts lors d’un événement sanitaire.</a:t>
            </a:r>
            <a:endParaRPr lang="en-US" sz="2100">
              <a:solidFill>
                <a:schemeClr val="tx1"/>
              </a:solidFill>
              <a:latin typeface="Source Sans Pro Regular"/>
              <a:cs typeface="Arial"/>
            </a:endParaRPr>
          </a:p>
          <a:p>
            <a:pPr marL="285750" indent="-285750">
              <a:buFont typeface="Arial,Sans-Serif"/>
            </a:pPr>
            <a:endParaRPr lang="fr-FR" sz="2100" dirty="0">
              <a:solidFill>
                <a:schemeClr val="tx1"/>
              </a:solidFill>
              <a:latin typeface="Source Sans Pro Regular"/>
              <a:cs typeface="Arial"/>
            </a:endParaRPr>
          </a:p>
          <a:p>
            <a:pPr marL="285750" indent="-285750">
              <a:buFont typeface="Arial,Sans-Serif"/>
            </a:pPr>
            <a:r>
              <a:rPr lang="fr-FR" sz="2100" dirty="0">
                <a:solidFill>
                  <a:schemeClr val="tx1"/>
                </a:solidFill>
                <a:latin typeface="Source Sans Pro Regular"/>
                <a:cs typeface="Arial"/>
              </a:rPr>
              <a:t>Chaque pays doit trouver la structure qui correspond le mieux à ses besoins et à sa situation.</a:t>
            </a:r>
            <a:endParaRPr lang="fr-FR" sz="2100" dirty="0">
              <a:solidFill>
                <a:schemeClr val="tx1"/>
              </a:solidFill>
              <a:latin typeface="Source Sans Pro Regular"/>
            </a:endParaRPr>
          </a:p>
        </p:txBody>
      </p:sp>
    </p:spTree>
    <p:extLst>
      <p:ext uri="{BB962C8B-B14F-4D97-AF65-F5344CB8AC3E}">
        <p14:creationId xmlns:p14="http://schemas.microsoft.com/office/powerpoint/2010/main" val="2390213791"/>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67</a:t>
            </a:fld>
            <a:endParaRPr/>
          </a:p>
        </p:txBody>
      </p:sp>
      <p:sp>
        <p:nvSpPr>
          <p:cNvPr id="1111" name="Google Shape;300;p7"/>
          <p:cNvSpPr txBox="1">
            <a:spLocks noGrp="1"/>
          </p:cNvSpPr>
          <p:nvPr>
            <p:ph type="body" sz="half" idx="1"/>
          </p:nvPr>
        </p:nvSpPr>
        <p:spPr>
          <a:xfrm>
            <a:off x="540907" y="1800704"/>
            <a:ext cx="11347453" cy="1870076"/>
          </a:xfrm>
          <a:prstGeom prst="rect">
            <a:avLst/>
          </a:prstGeom>
        </p:spPr>
        <p:txBody>
          <a:bodyPr lIns="134999" tIns="134999" rIns="134999" bIns="134999"/>
          <a:lstStyle/>
          <a:p>
            <a:r>
              <a:rPr b="1" dirty="0"/>
              <a:t>6. </a:t>
            </a:r>
            <a:r>
              <a:rPr lang="fr-FR" b="1" dirty="0"/>
              <a:t>Références et lignes directrices</a:t>
            </a:r>
            <a:endParaRPr b="1" dirty="0"/>
          </a:p>
        </p:txBody>
      </p:sp>
    </p:spTree>
    <p:extLst>
      <p:ext uri="{BB962C8B-B14F-4D97-AF65-F5344CB8AC3E}">
        <p14:creationId xmlns:p14="http://schemas.microsoft.com/office/powerpoint/2010/main" val="3561898043"/>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idx="1"/>
          </p:nvPr>
        </p:nvSpPr>
        <p:spPr>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9" name="Title 16"/>
          <p:cNvSpPr>
            <a:spLocks noGrp="1"/>
          </p:cNvSpPr>
          <p:nvPr>
            <p:ph type="title" idx="4294967295"/>
          </p:nvPr>
        </p:nvSpPr>
        <p:spPr>
          <a:xfrm>
            <a:off x="173275" y="610337"/>
            <a:ext cx="4003347" cy="457110"/>
          </a:xfrm>
        </p:spPr>
        <p:txBody>
          <a:bodyPr lIns="45719" tIns="45720" rIns="45719" bIns="45720" anchor="ctr">
            <a:noAutofit/>
          </a:bodyPr>
          <a:lstStyle/>
          <a:p>
            <a:r>
              <a:rPr lang="en-US" sz="3200" b="1" dirty="0">
                <a:solidFill>
                  <a:schemeClr val="bg1"/>
                </a:solidFill>
                <a:latin typeface="+mj-lt"/>
                <a:cs typeface="Arial"/>
              </a:rPr>
              <a:t> </a:t>
            </a:r>
            <a:r>
              <a:rPr lang="fr-FR" sz="3200" b="1" dirty="0">
                <a:solidFill>
                  <a:schemeClr val="bg1"/>
                </a:solidFill>
                <a:latin typeface="+mj-lt"/>
                <a:cs typeface="Arial"/>
              </a:rPr>
              <a:t>Références </a:t>
            </a:r>
            <a:br>
              <a:rPr lang="fr-FR" sz="3200" b="1" dirty="0">
                <a:solidFill>
                  <a:schemeClr val="bg1"/>
                </a:solidFill>
                <a:latin typeface="+mj-lt"/>
                <a:cs typeface="Arial"/>
              </a:rPr>
            </a:br>
            <a:r>
              <a:rPr lang="fr-FR" sz="3200" b="1" dirty="0">
                <a:solidFill>
                  <a:schemeClr val="bg1"/>
                </a:solidFill>
                <a:latin typeface="+mj-lt"/>
                <a:cs typeface="Arial"/>
              </a:rPr>
              <a:t>et lignes directrices</a:t>
            </a:r>
            <a:endParaRPr lang="fr-FR" sz="3200" b="1" dirty="0">
              <a:solidFill>
                <a:schemeClr val="bg1"/>
              </a:solidFill>
              <a:latin typeface="+mj-lt"/>
              <a:cs typeface="Arial" panose="020B0604020202020204" pitchFamily="34" charset="0"/>
            </a:endParaRPr>
          </a:p>
        </p:txBody>
      </p:sp>
      <p:sp>
        <p:nvSpPr>
          <p:cNvPr id="8" name="Rectangle 7"/>
          <p:cNvSpPr/>
          <p:nvPr/>
        </p:nvSpPr>
        <p:spPr>
          <a:xfrm>
            <a:off x="4419600" y="907891"/>
            <a:ext cx="7162800" cy="5416868"/>
          </a:xfrm>
          <a:prstGeom prst="rect">
            <a:avLst/>
          </a:prstGeom>
        </p:spPr>
        <p:txBody>
          <a:bodyPr wrap="square">
            <a:spAutoFit/>
          </a:bodyPr>
          <a:lstStyle/>
          <a:p>
            <a:r>
              <a:rPr lang="en-US" dirty="0">
                <a:latin typeface="+mj-lt"/>
              </a:rPr>
              <a:t>Zoonotic Diseases – A Guide to Establishing Collaboration Between Animal and Human Health Sectors at Country Level, 2008</a:t>
            </a:r>
          </a:p>
          <a:p>
            <a:r>
              <a:rPr lang="en-US" u="sng" dirty="0">
                <a:latin typeface="+mj-lt"/>
                <a:hlinkClick r:id="rId3"/>
              </a:rPr>
              <a:t>http://www.wpro.who.int/publications/docs/Zoonoses02.pdf</a:t>
            </a:r>
            <a:r>
              <a:rPr lang="en-US" dirty="0">
                <a:latin typeface="+mj-lt"/>
              </a:rPr>
              <a:t> </a:t>
            </a:r>
          </a:p>
          <a:p>
            <a:r>
              <a:rPr lang="en-US" dirty="0">
                <a:latin typeface="+mj-lt"/>
              </a:rPr>
              <a:t> </a:t>
            </a:r>
          </a:p>
          <a:p>
            <a:r>
              <a:rPr lang="en-US" dirty="0">
                <a:latin typeface="+mj-lt"/>
              </a:rPr>
              <a:t>Handbook for the assessment of capacities at the human-animal interface</a:t>
            </a:r>
          </a:p>
          <a:p>
            <a:r>
              <a:rPr lang="en-US" u="sng" dirty="0">
                <a:latin typeface="+mj-lt"/>
                <a:hlinkClick r:id="rId4"/>
              </a:rPr>
              <a:t>http://www.who.int/ihr/publications/handbook_OMS_OIE/en/</a:t>
            </a:r>
            <a:r>
              <a:rPr lang="en-US" dirty="0">
                <a:latin typeface="+mj-lt"/>
              </a:rPr>
              <a:t> </a:t>
            </a:r>
          </a:p>
          <a:p>
            <a:r>
              <a:rPr lang="en-US" dirty="0">
                <a:latin typeface="+mj-lt"/>
              </a:rPr>
              <a:t> </a:t>
            </a:r>
          </a:p>
          <a:p>
            <a:r>
              <a:rPr lang="en-US" dirty="0">
                <a:latin typeface="+mj-lt"/>
              </a:rPr>
              <a:t> </a:t>
            </a:r>
          </a:p>
          <a:p>
            <a:r>
              <a:rPr lang="en-US" dirty="0">
                <a:latin typeface="+mj-lt"/>
              </a:rPr>
              <a:t>Handbook for the assessment of capacities at the human–animal interface - Second edition related to the Joint External Evaluation Tool</a:t>
            </a:r>
          </a:p>
          <a:p>
            <a:r>
              <a:rPr lang="en-US" u="sng" dirty="0">
                <a:latin typeface="+mj-lt"/>
                <a:hlinkClick r:id="rId5"/>
              </a:rPr>
              <a:t>http://www.who.int/ihr/publications/9789241511889/en/</a:t>
            </a:r>
            <a:r>
              <a:rPr lang="en-US" dirty="0">
                <a:latin typeface="+mj-lt"/>
              </a:rPr>
              <a:t> </a:t>
            </a:r>
          </a:p>
          <a:p>
            <a:r>
              <a:rPr lang="en-US" dirty="0">
                <a:latin typeface="+mj-lt"/>
              </a:rPr>
              <a:t> </a:t>
            </a:r>
          </a:p>
          <a:p>
            <a:r>
              <a:rPr lang="en-US" dirty="0">
                <a:latin typeface="+mj-lt"/>
              </a:rPr>
              <a:t>WHO-OIE Operational Framework for Good governance at the human-animal interface: Bridging WHO and OIE tools for the assessment of national capacities, 2014</a:t>
            </a:r>
          </a:p>
          <a:p>
            <a:r>
              <a:rPr lang="en-US" u="sng" dirty="0">
                <a:latin typeface="+mj-lt"/>
                <a:hlinkClick r:id="rId6"/>
              </a:rPr>
              <a:t>http://www.who.int/ihr/publications/WHO-OIE_Operational_Framework/en/</a:t>
            </a:r>
            <a:endParaRPr lang="en-US" dirty="0">
              <a:latin typeface="+mj-lt"/>
            </a:endParaRPr>
          </a:p>
          <a:p>
            <a:pPr>
              <a:buSzPct val="100000"/>
            </a:pPr>
            <a:endParaRPr lang="fr-FR" sz="2200" dirty="0">
              <a:ea typeface="SimSun" panose="02010600030101010101" pitchFamily="2" charset="-122"/>
            </a:endParaRPr>
          </a:p>
        </p:txBody>
      </p:sp>
    </p:spTree>
    <p:extLst>
      <p:ext uri="{BB962C8B-B14F-4D97-AF65-F5344CB8AC3E}">
        <p14:creationId xmlns:p14="http://schemas.microsoft.com/office/powerpoint/2010/main" val="120477103"/>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69</a:t>
            </a:fld>
            <a:endParaRPr/>
          </a:p>
        </p:txBody>
      </p:sp>
      <p:sp>
        <p:nvSpPr>
          <p:cNvPr id="1121" name="Google Shape;300;p7"/>
          <p:cNvSpPr txBox="1">
            <a:spLocks noGrp="1"/>
          </p:cNvSpPr>
          <p:nvPr>
            <p:ph type="body" sz="half" idx="1"/>
          </p:nvPr>
        </p:nvSpPr>
        <p:spPr>
          <a:xfrm>
            <a:off x="552483" y="1812279"/>
            <a:ext cx="11347453" cy="1870076"/>
          </a:xfrm>
          <a:prstGeom prst="rect">
            <a:avLst/>
          </a:prstGeom>
        </p:spPr>
        <p:txBody>
          <a:bodyPr lIns="134999" tIns="134999" rIns="134999" bIns="134999"/>
          <a:lstStyle>
            <a:lvl1pPr>
              <a:defRPr sz="3000"/>
            </a:lvl1pPr>
          </a:lstStyle>
          <a:p>
            <a:r>
              <a:rPr b="1" dirty="0"/>
              <a:t>7. </a:t>
            </a:r>
            <a:r>
              <a:rPr lang="fr-FR" b="1" dirty="0"/>
              <a:t>Autres ressources d'apprentissage</a:t>
            </a:r>
            <a:endParaRPr b="1" dirty="0"/>
          </a:p>
        </p:txBody>
      </p:sp>
    </p:spTree>
    <p:extLst>
      <p:ext uri="{BB962C8B-B14F-4D97-AF65-F5344CB8AC3E}">
        <p14:creationId xmlns:p14="http://schemas.microsoft.com/office/powerpoint/2010/main" val="347624972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EILMA~1\AppData\Local\Temp\speech-bubble-with-question-ma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01200" y="1216456"/>
            <a:ext cx="1752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34" name="Subtitle 3"/>
          <p:cNvSpPr>
            <a:spLocks noGrp="1"/>
          </p:cNvSpPr>
          <p:nvPr>
            <p:ph type="body" idx="1"/>
          </p:nvPr>
        </p:nvSpPr>
        <p:spPr>
          <a:xfrm>
            <a:off x="304800" y="846137"/>
            <a:ext cx="8222167" cy="499547"/>
          </a:xfrm>
        </p:spPr>
        <p:txBody>
          <a:bodyPr/>
          <a:lstStyle/>
          <a:p>
            <a:pPr marL="0" indent="0">
              <a:buNone/>
            </a:pPr>
            <a:r>
              <a:rPr lang="fr-FR" b="1" dirty="0">
                <a:solidFill>
                  <a:srgbClr val="C00000"/>
                </a:solidFill>
              </a:rPr>
              <a:t>Comment définir le concept Une seule santé </a:t>
            </a:r>
            <a:r>
              <a:rPr lang="fr-FR" b="1" noProof="0" dirty="0">
                <a:solidFill>
                  <a:srgbClr val="C00000"/>
                </a:solidFill>
              </a:rPr>
              <a:t>? </a:t>
            </a:r>
          </a:p>
        </p:txBody>
      </p:sp>
      <p:sp>
        <p:nvSpPr>
          <p:cNvPr id="27" name="Title 26"/>
          <p:cNvSpPr>
            <a:spLocks noGrp="1"/>
          </p:cNvSpPr>
          <p:nvPr>
            <p:ph type="title" idx="4294967295"/>
          </p:nvPr>
        </p:nvSpPr>
        <p:spPr>
          <a:xfrm>
            <a:off x="0" y="119063"/>
            <a:ext cx="10972800" cy="471487"/>
          </a:xfrm>
        </p:spPr>
        <p:txBody>
          <a:bodyPr>
            <a:noAutofit/>
          </a:bodyPr>
          <a:lstStyle/>
          <a:p>
            <a:r>
              <a:rPr lang="en-US" sz="3200" dirty="0">
                <a:solidFill>
                  <a:schemeClr val="bg1"/>
                </a:solidFill>
              </a:rPr>
              <a:t>1.	</a:t>
            </a:r>
            <a:r>
              <a:rPr lang="fr-FR" sz="3200" dirty="0">
                <a:solidFill>
                  <a:schemeClr val="bg1"/>
                </a:solidFill>
              </a:rPr>
              <a:t>Définitions et historique</a:t>
            </a:r>
          </a:p>
        </p:txBody>
      </p:sp>
      <p:sp>
        <p:nvSpPr>
          <p:cNvPr id="2048" name="Rectangle 2047"/>
          <p:cNvSpPr/>
          <p:nvPr/>
        </p:nvSpPr>
        <p:spPr>
          <a:xfrm>
            <a:off x="3886200" y="1754415"/>
            <a:ext cx="3810000" cy="461665"/>
          </a:xfrm>
          <a:prstGeom prst="rect">
            <a:avLst/>
          </a:prstGeom>
        </p:spPr>
        <p:txBody>
          <a:bodyPr wrap="square">
            <a:spAutoFit/>
          </a:bodyPr>
          <a:lstStyle/>
          <a:p>
            <a:pPr algn="just"/>
            <a:r>
              <a:rPr lang="fr-FR" sz="2400" b="1" i="1" dirty="0">
                <a:solidFill>
                  <a:srgbClr val="002060"/>
                </a:solidFill>
                <a:latin typeface="+mj-lt"/>
              </a:rPr>
              <a:t>Une seule santé est…</a:t>
            </a:r>
          </a:p>
        </p:txBody>
      </p:sp>
      <p:sp>
        <p:nvSpPr>
          <p:cNvPr id="6" name="Rectangle 5"/>
          <p:cNvSpPr/>
          <p:nvPr/>
        </p:nvSpPr>
        <p:spPr>
          <a:xfrm>
            <a:off x="1981200" y="2588056"/>
            <a:ext cx="7296912" cy="3416320"/>
          </a:xfrm>
          <a:prstGeom prst="rect">
            <a:avLst/>
          </a:prstGeom>
        </p:spPr>
        <p:txBody>
          <a:bodyPr wrap="square">
            <a:spAutoFit/>
          </a:bodyPr>
          <a:lstStyle/>
          <a:p>
            <a:pPr algn="just"/>
            <a:r>
              <a:rPr lang="fr-FR" sz="2400" dirty="0">
                <a:solidFill>
                  <a:srgbClr val="002060"/>
                </a:solidFill>
                <a:latin typeface="+mj-lt"/>
              </a:rPr>
              <a:t>une approche destinée faire face à une  </a:t>
            </a:r>
            <a:r>
              <a:rPr lang="fr-FR" sz="2400" b="1" dirty="0">
                <a:solidFill>
                  <a:schemeClr val="accent3"/>
                </a:solidFill>
                <a:latin typeface="+mj-lt"/>
              </a:rPr>
              <a:t>menace sanitaire commune </a:t>
            </a:r>
            <a:r>
              <a:rPr lang="fr-FR" sz="2400" dirty="0">
                <a:solidFill>
                  <a:srgbClr val="002060"/>
                </a:solidFill>
                <a:latin typeface="+mj-lt"/>
              </a:rPr>
              <a:t>au niveau de l’interface homme, animal et environnement en ayant recours à la </a:t>
            </a:r>
            <a:r>
              <a:rPr lang="fr-FR" sz="2400" b="1" dirty="0">
                <a:solidFill>
                  <a:schemeClr val="accent3"/>
                </a:solidFill>
                <a:latin typeface="+mj-lt"/>
              </a:rPr>
              <a:t>collaboration, la communication, et la coordination </a:t>
            </a:r>
            <a:r>
              <a:rPr lang="fr-FR" sz="2400" dirty="0">
                <a:solidFill>
                  <a:srgbClr val="002060"/>
                </a:solidFill>
                <a:latin typeface="+mj-lt"/>
              </a:rPr>
              <a:t>à travers tous les secteurs et disciplines concernés, dans le but ultime d’obtenir des résultats optimaux pour la santé des personnes et des animaux ; une telle approche est </a:t>
            </a:r>
            <a:r>
              <a:rPr lang="fr-FR" sz="2400" b="1" dirty="0">
                <a:solidFill>
                  <a:schemeClr val="accent3"/>
                </a:solidFill>
                <a:latin typeface="+mj-lt"/>
              </a:rPr>
              <a:t>applicable au niveau local, régional, national et mondial</a:t>
            </a:r>
            <a:r>
              <a:rPr lang="fr-FR" sz="2400" dirty="0">
                <a:solidFill>
                  <a:schemeClr val="accent3"/>
                </a:solidFill>
                <a:latin typeface="+mj-lt"/>
              </a:rPr>
              <a:t>. </a:t>
            </a:r>
          </a:p>
        </p:txBody>
      </p:sp>
    </p:spTree>
    <p:extLst>
      <p:ext uri="{BB962C8B-B14F-4D97-AF65-F5344CB8AC3E}">
        <p14:creationId xmlns:p14="http://schemas.microsoft.com/office/powerpoint/2010/main" val="2704911185"/>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idx="1"/>
          </p:nvPr>
        </p:nvSpPr>
        <p:spPr>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9" name="Title 16"/>
          <p:cNvSpPr>
            <a:spLocks noGrp="1"/>
          </p:cNvSpPr>
          <p:nvPr>
            <p:ph type="title" idx="4294967295"/>
          </p:nvPr>
        </p:nvSpPr>
        <p:spPr>
          <a:xfrm>
            <a:off x="388936" y="519113"/>
            <a:ext cx="3040064" cy="471487"/>
          </a:xfrm>
        </p:spPr>
        <p:txBody>
          <a:bodyPr>
            <a:noAutofit/>
          </a:bodyPr>
          <a:lstStyle/>
          <a:p>
            <a:r>
              <a:rPr lang="en-US" sz="3200" b="1" dirty="0">
                <a:solidFill>
                  <a:schemeClr val="bg1"/>
                </a:solidFill>
                <a:latin typeface="+mj-lt"/>
                <a:cs typeface="Arial" panose="020B0604020202020204" pitchFamily="34" charset="0"/>
              </a:rPr>
              <a:t> </a:t>
            </a:r>
            <a:r>
              <a:rPr lang="en-US" sz="3200" b="1" dirty="0" err="1">
                <a:solidFill>
                  <a:schemeClr val="bg1"/>
                </a:solidFill>
                <a:latin typeface="+mj-lt"/>
                <a:cs typeface="Arial" panose="020B0604020202020204" pitchFamily="34" charset="0"/>
              </a:rPr>
              <a:t>Autres</a:t>
            </a:r>
            <a:r>
              <a:rPr lang="en-US" sz="3200" b="1" dirty="0">
                <a:solidFill>
                  <a:schemeClr val="bg1"/>
                </a:solidFill>
                <a:latin typeface="+mj-lt"/>
                <a:cs typeface="Arial" panose="020B0604020202020204" pitchFamily="34" charset="0"/>
              </a:rPr>
              <a:t> </a:t>
            </a:r>
            <a:r>
              <a:rPr lang="en-US" sz="3200" b="1" dirty="0" err="1">
                <a:solidFill>
                  <a:schemeClr val="bg1"/>
                </a:solidFill>
                <a:latin typeface="+mj-lt"/>
                <a:cs typeface="Arial" panose="020B0604020202020204" pitchFamily="34" charset="0"/>
              </a:rPr>
              <a:t>ressources</a:t>
            </a:r>
            <a:r>
              <a:rPr lang="en-US" sz="3200" b="1" dirty="0">
                <a:solidFill>
                  <a:schemeClr val="bg1"/>
                </a:solidFill>
                <a:latin typeface="+mj-lt"/>
                <a:cs typeface="Arial" panose="020B0604020202020204" pitchFamily="34" charset="0"/>
              </a:rPr>
              <a:t> </a:t>
            </a:r>
            <a:r>
              <a:rPr lang="en-US" sz="3200" b="1" dirty="0" err="1">
                <a:solidFill>
                  <a:schemeClr val="bg1"/>
                </a:solidFill>
                <a:latin typeface="+mj-lt"/>
                <a:cs typeface="Arial" panose="020B0604020202020204" pitchFamily="34" charset="0"/>
              </a:rPr>
              <a:t>d’apprentissage</a:t>
            </a:r>
            <a:endParaRPr lang="fr-FR" sz="3200" b="1" dirty="0">
              <a:solidFill>
                <a:schemeClr val="bg1"/>
              </a:solidFill>
              <a:latin typeface="+mj-lt"/>
              <a:cs typeface="Arial" panose="020B0604020202020204" pitchFamily="34" charset="0"/>
            </a:endParaRPr>
          </a:p>
        </p:txBody>
      </p:sp>
      <p:graphicFrame>
        <p:nvGraphicFramePr>
          <p:cNvPr id="2" name="Table 1">
            <a:extLst>
              <a:ext uri="{FF2B5EF4-FFF2-40B4-BE49-F238E27FC236}">
                <a16:creationId xmlns:a16="http://schemas.microsoft.com/office/drawing/2014/main" id="{A7139DBF-4F56-4915-A1BF-694711BB8643}"/>
              </a:ext>
            </a:extLst>
          </p:cNvPr>
          <p:cNvGraphicFramePr>
            <a:graphicFrameLocks noGrp="1"/>
          </p:cNvGraphicFramePr>
          <p:nvPr>
            <p:extLst>
              <p:ext uri="{D42A27DB-BD31-4B8C-83A1-F6EECF244321}">
                <p14:modId xmlns:p14="http://schemas.microsoft.com/office/powerpoint/2010/main" val="2206359543"/>
              </p:ext>
            </p:extLst>
          </p:nvPr>
        </p:nvGraphicFramePr>
        <p:xfrm>
          <a:off x="4533900" y="2362200"/>
          <a:ext cx="6934200" cy="1920240"/>
        </p:xfrm>
        <a:graphic>
          <a:graphicData uri="http://schemas.openxmlformats.org/drawingml/2006/table">
            <a:tbl>
              <a:tblPr/>
              <a:tblGrid>
                <a:gridCol w="6934200">
                  <a:extLst>
                    <a:ext uri="{9D8B030D-6E8A-4147-A177-3AD203B41FA5}">
                      <a16:colId xmlns:a16="http://schemas.microsoft.com/office/drawing/2014/main" val="2663094963"/>
                    </a:ext>
                  </a:extLst>
                </a:gridCol>
              </a:tblGrid>
              <a:tr h="0">
                <a:tc>
                  <a:txBody>
                    <a:bodyPr/>
                    <a:lstStyle/>
                    <a:p>
                      <a:pPr algn="l"/>
                      <a:r>
                        <a:rPr lang="fr-FR" sz="2400" b="0" dirty="0">
                          <a:solidFill>
                            <a:schemeClr val="tx1"/>
                          </a:solidFill>
                          <a:effectLst/>
                          <a:latin typeface="+mj-lt"/>
                        </a:rPr>
                        <a:t>L’APPROCHE « UN MONDE, UNE SANTÉ »</a:t>
                      </a:r>
                      <a:br>
                        <a:rPr lang="fr-FR" sz="2400" b="0" dirty="0">
                          <a:solidFill>
                            <a:schemeClr val="tx1"/>
                          </a:solidFill>
                          <a:effectLst/>
                          <a:latin typeface="+mj-lt"/>
                        </a:rPr>
                      </a:br>
                      <a:r>
                        <a:rPr lang="fr-FR" sz="2400" b="0" dirty="0">
                          <a:solidFill>
                            <a:schemeClr val="tx1"/>
                          </a:solidFill>
                          <a:effectLst/>
                          <a:latin typeface="+mj-lt"/>
                        </a:rPr>
                        <a:t>Les bases de la collaboration multisectorielle à l’interface homme-animal-environnement</a:t>
                      </a:r>
                    </a:p>
                    <a:p>
                      <a:pPr algn="l"/>
                      <a:r>
                        <a:rPr lang="fr-FR" sz="2400" b="0" dirty="0">
                          <a:solidFill>
                            <a:schemeClr val="tx1"/>
                          </a:solidFill>
                          <a:effectLst/>
                          <a:latin typeface="+mj-lt"/>
                          <a:hlinkClick r:id="rId3"/>
                        </a:rPr>
                        <a:t>https://extranet.who.int/hslp/training/course/index.php?categoryid=58</a:t>
                      </a:r>
                      <a:r>
                        <a:rPr lang="fr-FR" sz="2400" b="0" dirty="0">
                          <a:solidFill>
                            <a:schemeClr val="tx1"/>
                          </a:solidFill>
                          <a:effectLst/>
                          <a:latin typeface="+mj-lt"/>
                        </a:rPr>
                        <a:t> </a:t>
                      </a:r>
                    </a:p>
                  </a:txBody>
                  <a:tcPr anchor="ctr">
                    <a:lnL>
                      <a:noFill/>
                    </a:lnL>
                    <a:lnR>
                      <a:noFill/>
                    </a:lnR>
                    <a:lnT>
                      <a:noFill/>
                    </a:lnT>
                    <a:lnB>
                      <a:noFill/>
                    </a:lnB>
                  </a:tcPr>
                </a:tc>
                <a:extLst>
                  <a:ext uri="{0D108BD9-81ED-4DB2-BD59-A6C34878D82A}">
                    <a16:rowId xmlns:a16="http://schemas.microsoft.com/office/drawing/2014/main" val="1551956626"/>
                  </a:ext>
                </a:extLst>
              </a:tr>
            </a:tbl>
          </a:graphicData>
        </a:graphic>
      </p:graphicFrame>
    </p:spTree>
    <p:extLst>
      <p:ext uri="{BB962C8B-B14F-4D97-AF65-F5344CB8AC3E}">
        <p14:creationId xmlns:p14="http://schemas.microsoft.com/office/powerpoint/2010/main" val="3775845492"/>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28800" y="1981200"/>
            <a:ext cx="8839200" cy="2133600"/>
          </a:xfrm>
        </p:spPr>
        <p:txBody>
          <a:bodyPr lIns="45719" tIns="45720" rIns="45719" bIns="45720" anchor="t">
            <a:normAutofit/>
          </a:bodyPr>
          <a:lstStyle/>
          <a:p>
            <a:pPr marL="0" indent="0" algn="ctr">
              <a:buNone/>
            </a:pPr>
            <a:endParaRPr lang="en-US" sz="4400" b="1" dirty="0">
              <a:solidFill>
                <a:schemeClr val="bg1"/>
              </a:solidFill>
              <a:cs typeface="Arial" panose="020B0604020202020204" pitchFamily="34" charset="0"/>
            </a:endParaRPr>
          </a:p>
          <a:p>
            <a:pPr marL="0" indent="0" algn="ctr">
              <a:buNone/>
            </a:pPr>
            <a:r>
              <a:rPr lang="fr-FR" sz="4800" b="1" dirty="0">
                <a:solidFill>
                  <a:schemeClr val="bg1"/>
                </a:solidFill>
              </a:rPr>
              <a:t>Merci</a:t>
            </a:r>
            <a:r>
              <a:rPr lang="en-US" sz="4800" b="1" dirty="0">
                <a:solidFill>
                  <a:schemeClr val="bg1"/>
                </a:solidFill>
              </a:rPr>
              <a:t>!</a:t>
            </a:r>
          </a:p>
          <a:p>
            <a:pPr marL="0" indent="0" algn="ctr">
              <a:buNone/>
            </a:pPr>
            <a:endParaRPr lang="en-US" sz="4400" b="1" dirty="0">
              <a:solidFill>
                <a:schemeClr val="bg1"/>
              </a:solidFill>
              <a:cs typeface="Arial" panose="020B0604020202020204" pitchFamily="34" charset="0"/>
            </a:endParaRPr>
          </a:p>
          <a:p>
            <a:pPr marL="0" indent="0">
              <a:buNone/>
            </a:pPr>
            <a:endParaRPr lang="en-US" sz="4400" b="1" dirty="0">
              <a:solidFill>
                <a:schemeClr val="bg1"/>
              </a:solidFill>
              <a:cs typeface="Arial" panose="020B0604020202020204" pitchFamily="34" charset="0"/>
            </a:endParaRPr>
          </a:p>
        </p:txBody>
      </p:sp>
    </p:spTree>
    <p:extLst>
      <p:ext uri="{BB962C8B-B14F-4D97-AF65-F5344CB8AC3E}">
        <p14:creationId xmlns:p14="http://schemas.microsoft.com/office/powerpoint/2010/main" val="24189484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478971" y="1034350"/>
            <a:ext cx="11017629" cy="4842921"/>
          </a:xfrm>
        </p:spPr>
        <p:txBody>
          <a:bodyPr vert="horz" wrap="square" lIns="13500" tIns="0" rIns="13500" bIns="0" numCol="1" rtlCol="0" anchor="t" anchorCtr="0" compatLnSpc="1">
            <a:prstTxWarp prst="textNoShape">
              <a:avLst/>
            </a:prstTxWarp>
            <a:noAutofit/>
          </a:bodyPr>
          <a:lstStyle/>
          <a:p>
            <a:pPr marL="0" indent="0">
              <a:buNone/>
            </a:pPr>
            <a:r>
              <a:rPr lang="fr" sz="1600" b="1" dirty="0">
                <a:cs typeface="Arial"/>
              </a:rPr>
              <a:t>Plateforme d’apprentissage de l’OMS sur la sécurité sanitaire – Supports de formation</a:t>
            </a:r>
          </a:p>
          <a:p>
            <a:pPr marL="0" indent="0">
              <a:buNone/>
            </a:pPr>
            <a:endParaRPr lang="en-US" sz="1600" dirty="0">
              <a:cs typeface="Arial"/>
            </a:endParaRPr>
          </a:p>
          <a:p>
            <a:pPr marL="0" indent="0">
              <a:buNone/>
            </a:pPr>
            <a:r>
              <a:rPr lang="fr" sz="1600" dirty="0">
                <a:cs typeface="Arial"/>
              </a:rPr>
              <a:t>Les présents supports de formation sont la propriété de © l’Organisation mondiale de la Santé (OMS), 2022. Tous droits réservés.</a:t>
            </a:r>
          </a:p>
          <a:p>
            <a:pPr marL="0" indent="0">
              <a:buNone/>
            </a:pPr>
            <a:r>
              <a:rPr lang="fr" sz="1600" dirty="0">
                <a:cs typeface="Arial"/>
              </a:rPr>
              <a:t>Votre utilisation des présents supports est soumise aux conditions d’utilisation de la « </a:t>
            </a:r>
            <a:r>
              <a:rPr lang="fr" sz="1600" u="sng" dirty="0">
                <a:cs typeface="Arial"/>
                <a:hlinkClick r:id="rId3"/>
              </a:rPr>
              <a:t>Plateforme d’apprentissage de l’OMS sur la sécurité sanitaire – Supports de formation</a:t>
            </a:r>
            <a:r>
              <a:rPr lang="fr" sz="1600" dirty="0">
                <a:cs typeface="Arial"/>
              </a:rPr>
              <a:t> », que vous avez acceptées en les téléchargeant, et qui sont disponibles sur la Plateforme d’apprentissage sur la sécurité sanitaire à l’adresse suivante : </a:t>
            </a:r>
            <a:r>
              <a:rPr lang="fr" sz="1600" u="sng" dirty="0">
                <a:cs typeface="Arial"/>
                <a:hlinkClick r:id="rId4"/>
              </a:rPr>
              <a:t>https://extranet.who.int/hslp</a:t>
            </a:r>
            <a:r>
              <a:rPr lang="fr" sz="1600" dirty="0">
                <a:cs typeface="Arial"/>
              </a:rPr>
              <a:t>.  </a:t>
            </a:r>
            <a:endParaRPr lang="en-US" sz="1600" dirty="0"/>
          </a:p>
          <a:p>
            <a:pPr marL="0" indent="0">
              <a:buNone/>
            </a:pPr>
            <a:endParaRPr lang="en-US" sz="1600" dirty="0"/>
          </a:p>
          <a:p>
            <a:pPr marL="0" indent="0">
              <a:buNone/>
            </a:pPr>
            <a:r>
              <a:rPr lang="fr" sz="16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600" dirty="0"/>
          </a:p>
          <a:p>
            <a:pPr marL="0" indent="0">
              <a:buNone/>
            </a:pPr>
            <a:endParaRPr lang="en-US" sz="1600" dirty="0"/>
          </a:p>
          <a:p>
            <a:pPr marL="0" indent="0">
              <a:buNone/>
            </a:pPr>
            <a:r>
              <a:rPr lang="fr" sz="16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a:t>
            </a:r>
            <a:r>
              <a:rPr lang="fr" sz="1600" dirty="0">
                <a:highlight>
                  <a:srgbClr val="00FFFF"/>
                </a:highlight>
                <a:cs typeface="Times New Roman"/>
              </a:rPr>
              <a:t>des éq</a:t>
            </a:r>
            <a:r>
              <a:rPr lang="fr" sz="1600" dirty="0">
                <a:cs typeface="Times New Roman"/>
              </a:rPr>
              <a:t>uipes d’intervention rapide (disponible à l’adresse suivante : </a:t>
            </a:r>
            <a:r>
              <a:rPr lang="fr" sz="1600" dirty="0">
                <a:cs typeface="Arial"/>
              </a:rPr>
              <a:t>https://extranet.who.int/hslp/</a:t>
            </a:r>
            <a:r>
              <a:rPr lang="fr" sz="16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600" dirty="0">
              <a:cs typeface="Times New Roman"/>
            </a:endParaRPr>
          </a:p>
          <a:p>
            <a:pPr marL="0" indent="0">
              <a:buNone/>
            </a:pPr>
            <a:r>
              <a:rPr lang="fr" sz="1600" dirty="0">
                <a:cs typeface="Arial"/>
              </a:rPr>
              <a:t>En outre, nous vous invitons à informer l’OMS de toute modification de ces documents utilisés à des fins publiques, d’archivage ou de formation continue, en envoyant un courrier électronique à l’adresse suivante : </a:t>
            </a:r>
            <a:r>
              <a:rPr lang="fr" sz="1600" u="sng" dirty="0">
                <a:solidFill>
                  <a:srgbClr val="0563C1"/>
                </a:solidFill>
                <a:cs typeface="Arial"/>
                <a:hlinkClick r:id="rId5"/>
              </a:rPr>
              <a:t>ihrhrt@who.int</a:t>
            </a:r>
            <a:r>
              <a:rPr lang="fr" sz="1600" dirty="0">
                <a:cs typeface="Arial"/>
              </a:rPr>
              <a:t>.</a:t>
            </a:r>
            <a:endParaRPr lang="en-US" sz="1600" dirty="0">
              <a:cs typeface="Arial"/>
            </a:endParaRPr>
          </a:p>
          <a:p>
            <a:pPr rtl="0"/>
            <a:endParaRPr lang="en-US" sz="1600" dirty="0"/>
          </a:p>
        </p:txBody>
      </p:sp>
      <p:sp>
        <p:nvSpPr>
          <p:cNvPr id="2" name="TextBox 1">
            <a:extLst>
              <a:ext uri="{FF2B5EF4-FFF2-40B4-BE49-F238E27FC236}">
                <a16:creationId xmlns:a16="http://schemas.microsoft.com/office/drawing/2014/main" id="{422DF19C-BDB2-4C18-BB3E-05B0F60D52F3}"/>
              </a:ext>
            </a:extLst>
          </p:cNvPr>
          <p:cNvSpPr txBox="1"/>
          <p:nvPr/>
        </p:nvSpPr>
        <p:spPr>
          <a:xfrm>
            <a:off x="152400" y="9144"/>
            <a:ext cx="533896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1" i="0" u="none" strike="noStrike" cap="none" spc="0" normalizeH="0" baseline="0" dirty="0">
                <a:ln>
                  <a:noFill/>
                </a:ln>
                <a:solidFill>
                  <a:schemeClr val="bg1"/>
                </a:solidFill>
                <a:effectLst/>
                <a:uFillTx/>
                <a:latin typeface="+mj-lt"/>
                <a:ea typeface="Calibri"/>
                <a:cs typeface="Calibri"/>
                <a:sym typeface="Calibri"/>
              </a:rPr>
              <a:t>Clause de non-responsabilité</a:t>
            </a:r>
            <a:endParaRPr kumimoji="0" lang="en-US" sz="3200" b="1" i="0" u="none" strike="noStrike" cap="none" spc="0" normalizeH="0" baseline="0" dirty="0">
              <a:ln>
                <a:noFill/>
              </a:ln>
              <a:solidFill>
                <a:schemeClr val="bg1"/>
              </a:solidFill>
              <a:effectLst/>
              <a:uFillTx/>
              <a:latin typeface="+mj-lt"/>
              <a:ea typeface="Calibri"/>
              <a:cs typeface="Calibri"/>
              <a:sym typeface="Calibri"/>
            </a:endParaRPr>
          </a:p>
        </p:txBody>
      </p:sp>
    </p:spTree>
    <p:extLst>
      <p:ext uri="{BB962C8B-B14F-4D97-AF65-F5344CB8AC3E}">
        <p14:creationId xmlns:p14="http://schemas.microsoft.com/office/powerpoint/2010/main" val="8098630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body" idx="1"/>
          </p:nvPr>
        </p:nvSpPr>
        <p:spPr>
          <a:xfrm>
            <a:off x="533400" y="1101965"/>
            <a:ext cx="8222167" cy="471488"/>
          </a:xfrm>
        </p:spPr>
        <p:txBody>
          <a:bodyPr/>
          <a:lstStyle/>
          <a:p>
            <a:pPr marL="0" indent="0">
              <a:buNone/>
            </a:pPr>
            <a:r>
              <a:rPr lang="fr-FR" b="1" dirty="0">
                <a:solidFill>
                  <a:srgbClr val="C00000"/>
                </a:solidFill>
              </a:rPr>
              <a:t>Comment définir le concept Une seule santé </a:t>
            </a:r>
            <a:r>
              <a:rPr lang="en-US" b="1" noProof="0" dirty="0">
                <a:solidFill>
                  <a:srgbClr val="C00000"/>
                </a:solidFill>
              </a:rPr>
              <a:t>? </a:t>
            </a:r>
          </a:p>
        </p:txBody>
      </p:sp>
      <p:sp>
        <p:nvSpPr>
          <p:cNvPr id="2" name="Title 1"/>
          <p:cNvSpPr>
            <a:spLocks noGrp="1"/>
          </p:cNvSpPr>
          <p:nvPr>
            <p:ph type="title" idx="4294967295"/>
          </p:nvPr>
        </p:nvSpPr>
        <p:spPr>
          <a:xfrm>
            <a:off x="152400" y="119063"/>
            <a:ext cx="10820400" cy="471487"/>
          </a:xfrm>
        </p:spPr>
        <p:txBody>
          <a:bodyPr>
            <a:noAutofit/>
          </a:bodyPr>
          <a:lstStyle/>
          <a:p>
            <a:r>
              <a:rPr lang="en-US" sz="3200" dirty="0"/>
              <a:t>1.	</a:t>
            </a:r>
            <a:r>
              <a:rPr lang="fr-FR" sz="3200" dirty="0"/>
              <a:t>Définitions et historique</a:t>
            </a:r>
          </a:p>
        </p:txBody>
      </p:sp>
      <p:sp>
        <p:nvSpPr>
          <p:cNvPr id="6" name="Rectangle 5"/>
          <p:cNvSpPr/>
          <p:nvPr/>
        </p:nvSpPr>
        <p:spPr>
          <a:xfrm>
            <a:off x="3979129" y="2209800"/>
            <a:ext cx="6858000" cy="267765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spcBef>
                <a:spcPct val="20000"/>
              </a:spcBef>
            </a:pPr>
            <a:r>
              <a:rPr lang="fr-FR" sz="2400" dirty="0">
                <a:solidFill>
                  <a:srgbClr val="002060"/>
                </a:solidFill>
                <a:latin typeface="+mj-lt"/>
              </a:rPr>
              <a:t>Au niveau des </a:t>
            </a:r>
            <a:r>
              <a:rPr lang="fr-FR" sz="2400" dirty="0" err="1">
                <a:solidFill>
                  <a:srgbClr val="002060"/>
                </a:solidFill>
                <a:latin typeface="+mj-lt"/>
              </a:rPr>
              <a:t>EIR</a:t>
            </a:r>
            <a:r>
              <a:rPr lang="fr-FR" sz="2400" dirty="0">
                <a:solidFill>
                  <a:srgbClr val="002060"/>
                </a:solidFill>
                <a:latin typeface="+mj-lt"/>
              </a:rPr>
              <a:t>, l’approche Une seule santé implique </a:t>
            </a:r>
            <a:r>
              <a:rPr lang="fr-FR" sz="2400" b="1" dirty="0">
                <a:solidFill>
                  <a:schemeClr val="accent3"/>
                </a:solidFill>
                <a:latin typeface="+mj-lt"/>
              </a:rPr>
              <a:t>d’inclure les secteurs de la santé humaine, animale et environnementale et tous les partenaires concernés, </a:t>
            </a:r>
            <a:r>
              <a:rPr lang="fr-FR" sz="2400" dirty="0">
                <a:solidFill>
                  <a:srgbClr val="002060"/>
                </a:solidFill>
                <a:latin typeface="+mj-lt"/>
              </a:rPr>
              <a:t>leurs connaissances, leur expertise, leurs points de vue et leur expérience au niveau national </a:t>
            </a:r>
            <a:r>
              <a:rPr lang="fr-FR" sz="2400" b="1" dirty="0">
                <a:solidFill>
                  <a:schemeClr val="accent3"/>
                </a:solidFill>
                <a:latin typeface="+mj-lt"/>
              </a:rPr>
              <a:t>pour répondre </a:t>
            </a:r>
            <a:r>
              <a:rPr lang="fr-FR" sz="2400" dirty="0">
                <a:solidFill>
                  <a:srgbClr val="002060"/>
                </a:solidFill>
                <a:latin typeface="+mj-lt"/>
              </a:rPr>
              <a:t>à une menace de santé publique commune.</a:t>
            </a:r>
          </a:p>
        </p:txBody>
      </p:sp>
      <p:pic>
        <p:nvPicPr>
          <p:cNvPr id="3074" name="Picture 2" descr="C:\Users\HEILMA~1\AppData\Local\Temp\exclamation-in-a-circle-sketch.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1" y="2514601"/>
            <a:ext cx="1600201" cy="154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3758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638175" y="829439"/>
            <a:ext cx="8222167" cy="4654071"/>
          </a:xfrm>
        </p:spPr>
        <p:txBody>
          <a:bodyPr lIns="45719" tIns="45720" rIns="45719" bIns="45720" anchor="t">
            <a:normAutofit/>
          </a:bodyPr>
          <a:lstStyle/>
          <a:p>
            <a:pPr marL="0" indent="0">
              <a:buNone/>
            </a:pPr>
            <a:r>
              <a:rPr lang="fr-FR" b="1" noProof="0" dirty="0">
                <a:solidFill>
                  <a:srgbClr val="C00000"/>
                </a:solidFill>
              </a:rPr>
              <a:t>Historique du </a:t>
            </a:r>
            <a:r>
              <a:rPr lang="fr-FR" b="1" dirty="0">
                <a:solidFill>
                  <a:srgbClr val="C00000"/>
                </a:solidFill>
              </a:rPr>
              <a:t>concept </a:t>
            </a:r>
            <a:r>
              <a:rPr lang="fr-FR" b="1" noProof="0" dirty="0">
                <a:solidFill>
                  <a:srgbClr val="C00000"/>
                </a:solidFill>
              </a:rPr>
              <a:t>Une seule santé” au 21</a:t>
            </a:r>
            <a:r>
              <a:rPr lang="fr-FR" b="1" baseline="30000" noProof="0" dirty="0">
                <a:solidFill>
                  <a:srgbClr val="C00000"/>
                </a:solidFill>
              </a:rPr>
              <a:t>ème</a:t>
            </a:r>
            <a:r>
              <a:rPr lang="fr-FR" b="1" dirty="0">
                <a:solidFill>
                  <a:srgbClr val="C00000"/>
                </a:solidFill>
              </a:rPr>
              <a:t> </a:t>
            </a:r>
            <a:r>
              <a:rPr lang="fr-FR" b="1" noProof="0" dirty="0">
                <a:solidFill>
                  <a:srgbClr val="C00000"/>
                </a:solidFill>
              </a:rPr>
              <a:t> </a:t>
            </a:r>
            <a:r>
              <a:rPr lang="fr-FR" b="1" dirty="0">
                <a:solidFill>
                  <a:srgbClr val="C00000"/>
                </a:solidFill>
              </a:rPr>
              <a:t>siècle </a:t>
            </a:r>
            <a:endParaRPr lang="fr-FR" b="1" noProof="0" dirty="0">
              <a:solidFill>
                <a:srgbClr val="C00000"/>
              </a:solidFill>
            </a:endParaRPr>
          </a:p>
          <a:p>
            <a:pPr marL="0" indent="0">
              <a:buNone/>
            </a:pPr>
            <a:endParaRPr lang="en-US" b="1" noProof="0" dirty="0">
              <a:solidFill>
                <a:srgbClr val="C00000"/>
              </a:solidFill>
            </a:endParaRPr>
          </a:p>
        </p:txBody>
      </p:sp>
      <p:sp>
        <p:nvSpPr>
          <p:cNvPr id="12" name="Title 16"/>
          <p:cNvSpPr>
            <a:spLocks noGrp="1"/>
          </p:cNvSpPr>
          <p:nvPr>
            <p:ph type="title" idx="4294967295"/>
          </p:nvPr>
        </p:nvSpPr>
        <p:spPr>
          <a:xfrm>
            <a:off x="0" y="119063"/>
            <a:ext cx="10972800" cy="471487"/>
          </a:xfrm>
        </p:spPr>
        <p:txBody>
          <a:bodyPr>
            <a:noAutofit/>
          </a:bodyPr>
          <a:lstStyle/>
          <a:p>
            <a:r>
              <a:rPr lang="en-US" sz="3200" dirty="0"/>
              <a:t>1.	</a:t>
            </a:r>
            <a:r>
              <a:rPr lang="fr-FR" sz="3200" dirty="0"/>
              <a:t>Définitions et historique</a:t>
            </a:r>
          </a:p>
        </p:txBody>
      </p:sp>
      <p:graphicFrame>
        <p:nvGraphicFramePr>
          <p:cNvPr id="9" name="Content Placeholder 4">
            <a:extLst>
              <a:ext uri="{FF2B5EF4-FFF2-40B4-BE49-F238E27FC236}">
                <a16:creationId xmlns:a16="http://schemas.microsoft.com/office/drawing/2014/main" id="{5D8B94EC-FF69-4EB9-A4B5-07788ADD5207}"/>
              </a:ext>
            </a:extLst>
          </p:cNvPr>
          <p:cNvGraphicFramePr>
            <a:graphicFrameLocks noGrp="1"/>
          </p:cNvGraphicFramePr>
          <p:nvPr>
            <p:ph idx="4294967295"/>
            <p:extLst>
              <p:ext uri="{D42A27DB-BD31-4B8C-83A1-F6EECF244321}">
                <p14:modId xmlns:p14="http://schemas.microsoft.com/office/powerpoint/2010/main" val="2998578841"/>
              </p:ext>
            </p:extLst>
          </p:nvPr>
        </p:nvGraphicFramePr>
        <p:xfrm>
          <a:off x="426054" y="360389"/>
          <a:ext cx="8865394" cy="4895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Speech Bubble: Rectangle with Corners Rounded 7">
            <a:extLst>
              <a:ext uri="{FF2B5EF4-FFF2-40B4-BE49-F238E27FC236}">
                <a16:creationId xmlns:a16="http://schemas.microsoft.com/office/drawing/2014/main" id="{4C33935F-375C-4224-9586-723E175C529F}"/>
              </a:ext>
            </a:extLst>
          </p:cNvPr>
          <p:cNvSpPr/>
          <p:nvPr/>
        </p:nvSpPr>
        <p:spPr>
          <a:xfrm>
            <a:off x="2344000" y="4343400"/>
            <a:ext cx="2864117" cy="2286000"/>
          </a:xfrm>
          <a:prstGeom prst="wedgeRoundRectCallout">
            <a:avLst>
              <a:gd name="adj1" fmla="val -27034"/>
              <a:gd name="adj2" fmla="val -66692"/>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prstClr val="black"/>
                </a:solidFill>
              </a:rPr>
              <a:t>Formulation des </a:t>
            </a:r>
            <a:r>
              <a:rPr lang="fr-FR" sz="1400" b="1" dirty="0">
                <a:solidFill>
                  <a:prstClr val="black"/>
                </a:solidFill>
              </a:rPr>
              <a:t>principes de Manhattan </a:t>
            </a:r>
            <a:r>
              <a:rPr lang="fr-FR" sz="1400" dirty="0">
                <a:solidFill>
                  <a:prstClr val="black"/>
                </a:solidFill>
              </a:rPr>
              <a:t>: « Nous sommes à l'ère du concept « Un seul monde, Une seule santé » et nous devons trouver des solutions évolutives, prospectives et multidisciplinaires aux défis qui nous attendent immanquablement.” </a:t>
            </a:r>
            <a:r>
              <a:rPr lang="fr-FR" sz="1400" b="1" dirty="0">
                <a:solidFill>
                  <a:prstClr val="black"/>
                </a:solidFill>
              </a:rPr>
              <a:t> </a:t>
            </a:r>
          </a:p>
        </p:txBody>
      </p:sp>
      <p:sp>
        <p:nvSpPr>
          <p:cNvPr id="23" name="Speech Bubble: Rectangle with Corners Rounded 11">
            <a:extLst>
              <a:ext uri="{FF2B5EF4-FFF2-40B4-BE49-F238E27FC236}">
                <a16:creationId xmlns:a16="http://schemas.microsoft.com/office/drawing/2014/main" id="{958DA0EE-6785-458F-8DA8-FEE15417FE09}"/>
              </a:ext>
            </a:extLst>
          </p:cNvPr>
          <p:cNvSpPr/>
          <p:nvPr/>
        </p:nvSpPr>
        <p:spPr>
          <a:xfrm>
            <a:off x="5510784" y="5100664"/>
            <a:ext cx="2514600" cy="1241894"/>
          </a:xfrm>
          <a:prstGeom prst="wedgeRoundRectCallout">
            <a:avLst>
              <a:gd name="adj1" fmla="val 8090"/>
              <a:gd name="adj2" fmla="val -10340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fr-FR" sz="1400" dirty="0">
                <a:solidFill>
                  <a:prstClr val="black"/>
                </a:solidFill>
              </a:rPr>
              <a:t>Une seule santé devient l’approche stratégique recommandée</a:t>
            </a:r>
          </a:p>
          <a:p>
            <a:pPr marL="171450" indent="-171450">
              <a:buFont typeface="Arial"/>
              <a:buChar char="•"/>
            </a:pPr>
            <a:r>
              <a:rPr lang="fr-FR" sz="1400" b="1" dirty="0">
                <a:solidFill>
                  <a:prstClr val="black"/>
                </a:solidFill>
              </a:rPr>
              <a:t>Présentation du cadre stratégique FAO/OIE/OMS</a:t>
            </a:r>
          </a:p>
        </p:txBody>
      </p:sp>
      <p:sp>
        <p:nvSpPr>
          <p:cNvPr id="25" name="Speech Bubble: Rectangle with Corners Rounded 24">
            <a:extLst>
              <a:ext uri="{FF2B5EF4-FFF2-40B4-BE49-F238E27FC236}">
                <a16:creationId xmlns:a16="http://schemas.microsoft.com/office/drawing/2014/main" id="{BBC0E771-472B-48B3-B2D6-288C6AA214D2}"/>
              </a:ext>
            </a:extLst>
          </p:cNvPr>
          <p:cNvSpPr/>
          <p:nvPr/>
        </p:nvSpPr>
        <p:spPr>
          <a:xfrm>
            <a:off x="8229601" y="5079328"/>
            <a:ext cx="2719301" cy="825538"/>
          </a:xfrm>
          <a:prstGeom prst="wedgeRoundRectCallout">
            <a:avLst>
              <a:gd name="adj1" fmla="val -28363"/>
              <a:gd name="adj2" fmla="val -113123"/>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fr-FR" sz="1400" dirty="0">
                <a:solidFill>
                  <a:prstClr val="black"/>
                </a:solidFill>
              </a:rPr>
              <a:t>Présentation de la</a:t>
            </a:r>
            <a:r>
              <a:rPr lang="fr-FR" sz="1400" b="1" dirty="0">
                <a:solidFill>
                  <a:prstClr val="black"/>
                </a:solidFill>
              </a:rPr>
              <a:t> note conceptuelle tripartite FAO/OIE/OMS</a:t>
            </a:r>
            <a:r>
              <a:rPr lang="fr-FR" sz="1400" dirty="0">
                <a:solidFill>
                  <a:prstClr val="black"/>
                </a:solidFill>
              </a:rPr>
              <a:t>  </a:t>
            </a:r>
          </a:p>
        </p:txBody>
      </p:sp>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44190" y="3429902"/>
            <a:ext cx="1423900" cy="1476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08341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3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Calibri"/>
        <a:ea typeface="Calibri"/>
        <a:cs typeface="Calibri"/>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90DBE0D-62E3-4714-B574-F1B97F07C648}">
  <ds:schemaRefs>
    <ds:schemaRef ds:uri="http://schemas.microsoft.com/sharepoint/v3/contenttype/forms"/>
  </ds:schemaRefs>
</ds:datastoreItem>
</file>

<file path=customXml/itemProps2.xml><?xml version="1.0" encoding="utf-8"?>
<ds:datastoreItem xmlns:ds="http://schemas.openxmlformats.org/officeDocument/2006/customXml" ds:itemID="{E129F6FC-230D-4BF5-A56D-3B3F7179301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 ds:uri="e2a64997-203d-4655-a595-383c2eb1e865"/>
    <ds:schemaRef ds:uri="450f158c-397a-4a9d-b005-a44c92e0fccb"/>
  </ds:schemaRefs>
</ds:datastoreItem>
</file>

<file path=customXml/itemProps3.xml><?xml version="1.0" encoding="utf-8"?>
<ds:datastoreItem xmlns:ds="http://schemas.openxmlformats.org/officeDocument/2006/customXml" ds:itemID="{B8255A46-6F2D-4B03-A6DB-7CEC6CA69B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6646</TotalTime>
  <Words>7543</Words>
  <Application>Microsoft Office PowerPoint</Application>
  <PresentationFormat>Widescreen</PresentationFormat>
  <Paragraphs>768</Paragraphs>
  <Slides>72</Slides>
  <Notes>63</Notes>
  <HiddenSlides>0</HiddenSlides>
  <MMClips>1</MMClips>
  <ScaleCrop>false</ScaleCrop>
  <HeadingPairs>
    <vt:vector size="4" baseType="variant">
      <vt:variant>
        <vt:lpstr>Theme</vt:lpstr>
      </vt:variant>
      <vt:variant>
        <vt:i4>2</vt:i4>
      </vt:variant>
      <vt:variant>
        <vt:lpstr>Slide Titles</vt:lpstr>
      </vt:variant>
      <vt:variant>
        <vt:i4>72</vt:i4>
      </vt:variant>
    </vt:vector>
  </HeadingPairs>
  <TitlesOfParts>
    <vt:vector size="74" baseType="lpstr">
      <vt:lpstr>3_RRT_Theme_v3</vt:lpstr>
      <vt:lpstr>1_RRT_Theme1</vt:lpstr>
      <vt:lpstr>A1.3a  Introduction à Une seule santé</vt:lpstr>
      <vt:lpstr>Notes aux facilitateurs</vt:lpstr>
      <vt:lpstr>PowerPoint Presentation</vt:lpstr>
      <vt:lpstr>Objectifs d’apprentissage</vt:lpstr>
      <vt:lpstr>Sommaire</vt:lpstr>
      <vt:lpstr>PowerPoint Presentation</vt:lpstr>
      <vt:lpstr>1. Définitions et historique</vt:lpstr>
      <vt:lpstr>1. Définitions et historique</vt:lpstr>
      <vt:lpstr>1. Définitions et historique</vt:lpstr>
      <vt:lpstr> Le saviez-vous ?</vt:lpstr>
      <vt:lpstr>Pourquoi le concept une seule santé est-il apparu?</vt:lpstr>
      <vt:lpstr>Vérification des connaissances</vt:lpstr>
      <vt:lpstr>Vérification des connaissances</vt:lpstr>
      <vt:lpstr>PowerPoint Presentation</vt:lpstr>
      <vt:lpstr>PowerPoint Presentation</vt:lpstr>
      <vt:lpstr>2. Domaines couverts par Une seule santé</vt:lpstr>
      <vt:lpstr>2.  Problèmes relevant de l’approche Une seule santé</vt:lpstr>
      <vt:lpstr>2.  Problèmes relevant de l’approche Une seule santé </vt:lpstr>
      <vt:lpstr>2. Problèmes relevant de l’approche Une seule santé </vt:lpstr>
      <vt:lpstr>2.  Problèmes relevant de l’approche Une seule santé </vt:lpstr>
      <vt:lpstr>2.  Problèmes relevant de l’approche Une seule santé</vt:lpstr>
      <vt:lpstr>2.  Problèmes relevant de l’approche Une seule santé</vt:lpstr>
      <vt:lpstr>2.  Problèmes relevant de l’approche Une seule santé</vt:lpstr>
      <vt:lpstr>2.  Problèmes relevant de l’approche Une seule santé</vt:lpstr>
      <vt:lpstr>2.   Problèmes relevant de l’approche Une seule santé</vt:lpstr>
      <vt:lpstr>2.  Problèmes relevant de l’approche Une seule santé</vt:lpstr>
      <vt:lpstr> Le saviez-vous ?</vt:lpstr>
      <vt:lpstr>PowerPoint Presentation</vt:lpstr>
      <vt:lpstr>3. Interface homme-animal-environnement</vt:lpstr>
      <vt:lpstr>3. Interface homme-animal-environnement</vt:lpstr>
      <vt:lpstr>3. Interface homme-animal-environnement</vt:lpstr>
      <vt:lpstr>Principe clé d'une seule santé dans le guide tripartite des zoonoses (GTZ) </vt:lpstr>
      <vt:lpstr>3. Interface homme-animal-environnement</vt:lpstr>
      <vt:lpstr>3. Interface homme-animal-environnement </vt:lpstr>
      <vt:lpstr>3. Interface homme-animal-environnement</vt:lpstr>
      <vt:lpstr>Vérification des connaissances</vt:lpstr>
      <vt:lpstr>PowerPoint Presentation</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4. Exemples concrets</vt:lpstr>
      <vt:lpstr>Vérification des connaissances</vt:lpstr>
      <vt:lpstr>PowerPoint Presentation</vt:lpstr>
      <vt:lpstr>Avantages de l’approche Une seule santé</vt:lpstr>
      <vt:lpstr>PowerPoint Presentation</vt:lpstr>
      <vt:lpstr>5. Riposte multisectorielle et EIR</vt:lpstr>
      <vt:lpstr>5.  Riposte multisectorielle et EIR</vt:lpstr>
      <vt:lpstr>5.  Riposte multisectorielle et EIR</vt:lpstr>
      <vt:lpstr>5.  Riposte multisectorielle et EIR</vt:lpstr>
      <vt:lpstr>5.  Riposte multisectorielle et EIR</vt:lpstr>
      <vt:lpstr>5.  Riposte multisectorielle et EIR</vt:lpstr>
      <vt:lpstr>PowerPoint Presentation</vt:lpstr>
      <vt:lpstr>PowerPoint Presentation</vt:lpstr>
      <vt:lpstr>  Messages clé</vt:lpstr>
      <vt:lpstr>PowerPoint Presentation</vt:lpstr>
      <vt:lpstr> Références  et lignes directrices</vt:lpstr>
      <vt:lpstr>PowerPoint Presentation</vt:lpstr>
      <vt:lpstr> Autres ressources d’apprentissage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 Heilmann</dc:creator>
  <cp:lastModifiedBy>GOMEZ, Paula</cp:lastModifiedBy>
  <cp:revision>738</cp:revision>
  <cp:lastPrinted>2017-12-12T17:05:19Z</cp:lastPrinted>
  <dcterms:created xsi:type="dcterms:W3CDTF">2006-08-16T00:00:00Z</dcterms:created>
  <dcterms:modified xsi:type="dcterms:W3CDTF">2023-07-13T09:48:22Z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